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9"/>
    <p:restoredTop sz="94681"/>
  </p:normalViewPr>
  <p:slideViewPr>
    <p:cSldViewPr>
      <p:cViewPr varScale="1">
        <p:scale>
          <a:sx n="116" d="100"/>
          <a:sy n="116" d="100"/>
        </p:scale>
        <p:origin x="296"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6939" y="463372"/>
            <a:ext cx="3519170" cy="940435"/>
          </a:xfrm>
          <a:prstGeom prst="rect">
            <a:avLst/>
          </a:prstGeom>
        </p:spPr>
        <p:txBody>
          <a:bodyPr wrap="square" lIns="0" tIns="0" rIns="0" bIns="0">
            <a:spAutoFit/>
          </a:bodyPr>
          <a:lstStyle>
            <a:lvl1pPr>
              <a:defRPr sz="60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6939" y="463372"/>
            <a:ext cx="7247255" cy="940435"/>
          </a:xfrm>
          <a:prstGeom prst="rect">
            <a:avLst/>
          </a:prstGeom>
        </p:spPr>
        <p:txBody>
          <a:bodyPr wrap="square" lIns="0" tIns="0" rIns="0" bIns="0">
            <a:spAutoFit/>
          </a:bodyPr>
          <a:lstStyle>
            <a:lvl1pPr>
              <a:defRPr sz="6000" b="1" i="0">
                <a:solidFill>
                  <a:schemeClr val="tx1"/>
                </a:solidFill>
                <a:latin typeface="Arial"/>
                <a:cs typeface="Arial"/>
              </a:defRPr>
            </a:lvl1pPr>
          </a:lstStyle>
          <a:p>
            <a:endParaRPr/>
          </a:p>
        </p:txBody>
      </p:sp>
      <p:sp>
        <p:nvSpPr>
          <p:cNvPr id="3" name="Holder 3"/>
          <p:cNvSpPr>
            <a:spLocks noGrp="1"/>
          </p:cNvSpPr>
          <p:nvPr>
            <p:ph type="body" idx="1"/>
          </p:nvPr>
        </p:nvSpPr>
        <p:spPr>
          <a:xfrm>
            <a:off x="916939" y="1822450"/>
            <a:ext cx="10843895" cy="4279900"/>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5/15/25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summercamp@onec.ca" TargetMode="Externa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7639" y="3861054"/>
            <a:ext cx="4621530" cy="2372444"/>
          </a:xfrm>
          <a:prstGeom prst="rect">
            <a:avLst/>
          </a:prstGeom>
        </p:spPr>
        <p:txBody>
          <a:bodyPr vert="horz" wrap="square" lIns="0" tIns="12700" rIns="0" bIns="0" rtlCol="0">
            <a:spAutoFit/>
          </a:bodyPr>
          <a:lstStyle/>
          <a:p>
            <a:pPr marL="12700">
              <a:lnSpc>
                <a:spcPts val="6155"/>
              </a:lnSpc>
              <a:spcBef>
                <a:spcPts val="100"/>
              </a:spcBef>
            </a:pPr>
            <a:r>
              <a:rPr sz="5400" b="1" dirty="0">
                <a:latin typeface="+mj-lt"/>
                <a:ea typeface="Palatino" pitchFamily="2" charset="77"/>
                <a:cs typeface="Arial"/>
              </a:rPr>
              <a:t>PARENTS’</a:t>
            </a:r>
            <a:endParaRPr sz="5400" dirty="0">
              <a:latin typeface="+mj-lt"/>
              <a:ea typeface="Palatino" pitchFamily="2" charset="77"/>
              <a:cs typeface="Arial"/>
            </a:endParaRPr>
          </a:p>
          <a:p>
            <a:pPr marL="12700">
              <a:lnSpc>
                <a:spcPts val="6155"/>
              </a:lnSpc>
            </a:pPr>
            <a:r>
              <a:rPr sz="5400" b="1" dirty="0">
                <a:latin typeface="+mj-lt"/>
                <a:ea typeface="Palatino" pitchFamily="2" charset="77"/>
                <a:cs typeface="Arial"/>
              </a:rPr>
              <a:t>HANDBOOK</a:t>
            </a:r>
            <a:endParaRPr sz="5400" dirty="0">
              <a:latin typeface="+mj-lt"/>
              <a:ea typeface="Palatino" pitchFamily="2" charset="77"/>
              <a:cs typeface="Arial"/>
            </a:endParaRPr>
          </a:p>
          <a:p>
            <a:pPr marL="12700">
              <a:lnSpc>
                <a:spcPct val="100000"/>
              </a:lnSpc>
              <a:spcBef>
                <a:spcPts val="1245"/>
              </a:spcBef>
            </a:pPr>
            <a:r>
              <a:rPr sz="4000" b="1" dirty="0">
                <a:latin typeface="+mj-lt"/>
                <a:ea typeface="Palatino" pitchFamily="2" charset="77"/>
                <a:cs typeface="Arial"/>
              </a:rPr>
              <a:t>ONEC Summer Camps</a:t>
            </a:r>
            <a:endParaRPr sz="4000" dirty="0">
              <a:latin typeface="+mj-lt"/>
              <a:ea typeface="Palatino" pitchFamily="2" charset="77"/>
              <a:cs typeface="Arial"/>
            </a:endParaRPr>
          </a:p>
        </p:txBody>
      </p:sp>
      <p:pic>
        <p:nvPicPr>
          <p:cNvPr id="3" name="object 3"/>
          <p:cNvPicPr/>
          <p:nvPr/>
        </p:nvPicPr>
        <p:blipFill>
          <a:blip r:embed="rId2" cstate="print"/>
          <a:stretch>
            <a:fillRect/>
          </a:stretch>
        </p:blipFill>
        <p:spPr>
          <a:xfrm>
            <a:off x="6229088" y="12697"/>
            <a:ext cx="5962911" cy="6845232"/>
          </a:xfrm>
          <a:prstGeom prst="rect">
            <a:avLst/>
          </a:prstGeom>
        </p:spPr>
      </p:pic>
      <p:pic>
        <p:nvPicPr>
          <p:cNvPr id="4" name="object 4"/>
          <p:cNvPicPr/>
          <p:nvPr/>
        </p:nvPicPr>
        <p:blipFill>
          <a:blip r:embed="rId3" cstate="print"/>
          <a:stretch>
            <a:fillRect/>
          </a:stretch>
        </p:blipFill>
        <p:spPr>
          <a:xfrm>
            <a:off x="489204" y="490727"/>
            <a:ext cx="2918460" cy="29184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75" dirty="0"/>
              <a:t>Waterfront</a:t>
            </a:r>
            <a:r>
              <a:rPr spc="-295" dirty="0"/>
              <a:t> </a:t>
            </a:r>
            <a:r>
              <a:rPr spc="-530" dirty="0"/>
              <a:t>Checklist</a:t>
            </a:r>
          </a:p>
        </p:txBody>
      </p:sp>
      <p:sp>
        <p:nvSpPr>
          <p:cNvPr id="3" name="object 3"/>
          <p:cNvSpPr txBox="1"/>
          <p:nvPr/>
        </p:nvSpPr>
        <p:spPr>
          <a:xfrm>
            <a:off x="916939" y="1805686"/>
            <a:ext cx="8097520" cy="3364229"/>
          </a:xfrm>
          <a:prstGeom prst="rect">
            <a:avLst/>
          </a:prstGeom>
        </p:spPr>
        <p:txBody>
          <a:bodyPr vert="horz" wrap="square" lIns="0" tIns="13335" rIns="0" bIns="0" rtlCol="0">
            <a:spAutoFit/>
          </a:bodyPr>
          <a:lstStyle/>
          <a:p>
            <a:pPr marL="12700">
              <a:lnSpc>
                <a:spcPct val="100000"/>
              </a:lnSpc>
              <a:spcBef>
                <a:spcPts val="105"/>
              </a:spcBef>
            </a:pPr>
            <a:r>
              <a:rPr sz="2600" dirty="0">
                <a:latin typeface="Arial"/>
                <a:cs typeface="Arial"/>
              </a:rPr>
              <a:t>For</a:t>
            </a:r>
            <a:r>
              <a:rPr sz="2600" spc="-15" dirty="0">
                <a:latin typeface="Arial"/>
                <a:cs typeface="Arial"/>
              </a:rPr>
              <a:t> </a:t>
            </a:r>
            <a:r>
              <a:rPr sz="2600" spc="-10" dirty="0">
                <a:latin typeface="Arial"/>
                <a:cs typeface="Arial"/>
              </a:rPr>
              <a:t>Sailors,</a:t>
            </a:r>
            <a:r>
              <a:rPr sz="2600" spc="-40" dirty="0">
                <a:latin typeface="Arial"/>
                <a:cs typeface="Arial"/>
              </a:rPr>
              <a:t> </a:t>
            </a:r>
            <a:r>
              <a:rPr sz="2600" dirty="0">
                <a:latin typeface="Arial"/>
                <a:cs typeface="Arial"/>
              </a:rPr>
              <a:t>Rowers</a:t>
            </a:r>
            <a:r>
              <a:rPr sz="2600" spc="-25" dirty="0">
                <a:latin typeface="Arial"/>
                <a:cs typeface="Arial"/>
              </a:rPr>
              <a:t> </a:t>
            </a:r>
            <a:r>
              <a:rPr sz="2600" spc="55" dirty="0">
                <a:latin typeface="Arial"/>
                <a:cs typeface="Arial"/>
              </a:rPr>
              <a:t>and</a:t>
            </a:r>
            <a:r>
              <a:rPr sz="2600" spc="-40" dirty="0">
                <a:latin typeface="Arial"/>
                <a:cs typeface="Arial"/>
              </a:rPr>
              <a:t> </a:t>
            </a:r>
            <a:r>
              <a:rPr sz="2600" spc="-10" dirty="0">
                <a:latin typeface="Arial"/>
                <a:cs typeface="Arial"/>
              </a:rPr>
              <a:t>Kayakers</a:t>
            </a:r>
            <a:endParaRPr sz="2600">
              <a:latin typeface="Arial"/>
              <a:cs typeface="Arial"/>
            </a:endParaRPr>
          </a:p>
          <a:p>
            <a:pPr>
              <a:lnSpc>
                <a:spcPct val="100000"/>
              </a:lnSpc>
              <a:spcBef>
                <a:spcPts val="1605"/>
              </a:spcBef>
            </a:pPr>
            <a:endParaRPr sz="2600">
              <a:latin typeface="Arial"/>
              <a:cs typeface="Arial"/>
            </a:endParaRPr>
          </a:p>
          <a:p>
            <a:pPr marL="370840" indent="-358140">
              <a:lnSpc>
                <a:spcPct val="100000"/>
              </a:lnSpc>
              <a:buFont typeface="Wingdings"/>
              <a:buChar char=""/>
              <a:tabLst>
                <a:tab pos="370840" algn="l"/>
              </a:tabLst>
            </a:pPr>
            <a:r>
              <a:rPr sz="2000" dirty="0">
                <a:latin typeface="Arial"/>
                <a:cs typeface="Arial"/>
              </a:rPr>
              <a:t>Bring</a:t>
            </a:r>
            <a:r>
              <a:rPr sz="2000" spc="5" dirty="0">
                <a:latin typeface="Arial"/>
                <a:cs typeface="Arial"/>
              </a:rPr>
              <a:t> </a:t>
            </a:r>
            <a:r>
              <a:rPr sz="2000" dirty="0">
                <a:latin typeface="Arial"/>
                <a:cs typeface="Arial"/>
              </a:rPr>
              <a:t>a</a:t>
            </a:r>
            <a:r>
              <a:rPr sz="2000" spc="15" dirty="0">
                <a:latin typeface="Arial"/>
                <a:cs typeface="Arial"/>
              </a:rPr>
              <a:t> </a:t>
            </a:r>
            <a:r>
              <a:rPr sz="2000" spc="50" dirty="0">
                <a:latin typeface="Arial"/>
                <a:cs typeface="Arial"/>
              </a:rPr>
              <a:t>change</a:t>
            </a:r>
            <a:r>
              <a:rPr sz="2000" spc="-5" dirty="0">
                <a:latin typeface="Arial"/>
                <a:cs typeface="Arial"/>
              </a:rPr>
              <a:t> </a:t>
            </a:r>
            <a:r>
              <a:rPr sz="2000" spc="90" dirty="0">
                <a:latin typeface="Arial"/>
                <a:cs typeface="Arial"/>
              </a:rPr>
              <a:t>of</a:t>
            </a:r>
            <a:r>
              <a:rPr sz="2000" spc="-10" dirty="0">
                <a:latin typeface="Arial"/>
                <a:cs typeface="Arial"/>
              </a:rPr>
              <a:t> </a:t>
            </a:r>
            <a:r>
              <a:rPr sz="2000" dirty="0">
                <a:latin typeface="Arial"/>
                <a:cs typeface="Arial"/>
              </a:rPr>
              <a:t>clothes, as</a:t>
            </a:r>
            <a:r>
              <a:rPr sz="2000" spc="10" dirty="0">
                <a:latin typeface="Arial"/>
                <a:cs typeface="Arial"/>
              </a:rPr>
              <a:t> </a:t>
            </a:r>
            <a:r>
              <a:rPr sz="2000" spc="75" dirty="0">
                <a:latin typeface="Arial"/>
                <a:cs typeface="Arial"/>
              </a:rPr>
              <a:t>you</a:t>
            </a:r>
            <a:r>
              <a:rPr sz="2000" spc="-10" dirty="0">
                <a:latin typeface="Arial"/>
                <a:cs typeface="Arial"/>
              </a:rPr>
              <a:t> </a:t>
            </a:r>
            <a:r>
              <a:rPr sz="2000" spc="90" dirty="0">
                <a:latin typeface="Arial"/>
                <a:cs typeface="Arial"/>
              </a:rPr>
              <a:t>could</a:t>
            </a:r>
            <a:r>
              <a:rPr sz="2000" spc="5" dirty="0">
                <a:latin typeface="Arial"/>
                <a:cs typeface="Arial"/>
              </a:rPr>
              <a:t> </a:t>
            </a:r>
            <a:r>
              <a:rPr sz="2000" spc="100" dirty="0">
                <a:latin typeface="Arial"/>
                <a:cs typeface="Arial"/>
              </a:rPr>
              <a:t>get</a:t>
            </a:r>
            <a:r>
              <a:rPr sz="2000" spc="10" dirty="0">
                <a:latin typeface="Arial"/>
                <a:cs typeface="Arial"/>
              </a:rPr>
              <a:t> </a:t>
            </a:r>
            <a:r>
              <a:rPr sz="2000" spc="110" dirty="0">
                <a:latin typeface="Arial"/>
                <a:cs typeface="Arial"/>
              </a:rPr>
              <a:t>wet</a:t>
            </a:r>
            <a:r>
              <a:rPr sz="2000" spc="10" dirty="0">
                <a:latin typeface="Arial"/>
                <a:cs typeface="Arial"/>
              </a:rPr>
              <a:t> </a:t>
            </a:r>
            <a:r>
              <a:rPr sz="2000" dirty="0">
                <a:latin typeface="Arial"/>
                <a:cs typeface="Arial"/>
              </a:rPr>
              <a:t>any</a:t>
            </a:r>
            <a:r>
              <a:rPr sz="2000" spc="10" dirty="0">
                <a:latin typeface="Arial"/>
                <a:cs typeface="Arial"/>
              </a:rPr>
              <a:t> </a:t>
            </a:r>
            <a:r>
              <a:rPr sz="2000" spc="-20" dirty="0">
                <a:latin typeface="Arial"/>
                <a:cs typeface="Arial"/>
              </a:rPr>
              <a:t>day!</a:t>
            </a:r>
            <a:endParaRPr sz="2000">
              <a:latin typeface="Arial"/>
              <a:cs typeface="Arial"/>
            </a:endParaRPr>
          </a:p>
          <a:p>
            <a:pPr marL="370840" indent="-358140">
              <a:lnSpc>
                <a:spcPct val="100000"/>
              </a:lnSpc>
              <a:spcBef>
                <a:spcPts val="760"/>
              </a:spcBef>
              <a:buFont typeface="Wingdings"/>
              <a:buChar char=""/>
              <a:tabLst>
                <a:tab pos="370840" algn="l"/>
              </a:tabLst>
            </a:pPr>
            <a:r>
              <a:rPr sz="2000" spc="55" dirty="0">
                <a:latin typeface="Arial"/>
                <a:cs typeface="Arial"/>
              </a:rPr>
              <a:t>Appropriate</a:t>
            </a:r>
            <a:r>
              <a:rPr sz="2000" spc="-20" dirty="0">
                <a:latin typeface="Arial"/>
                <a:cs typeface="Arial"/>
              </a:rPr>
              <a:t> </a:t>
            </a:r>
            <a:r>
              <a:rPr sz="2000" spc="50" dirty="0">
                <a:latin typeface="Arial"/>
                <a:cs typeface="Arial"/>
              </a:rPr>
              <a:t>gear</a:t>
            </a:r>
            <a:r>
              <a:rPr sz="2000" spc="-10" dirty="0">
                <a:latin typeface="Arial"/>
                <a:cs typeface="Arial"/>
              </a:rPr>
              <a:t> </a:t>
            </a:r>
            <a:r>
              <a:rPr sz="2000" spc="65" dirty="0">
                <a:latin typeface="Arial"/>
                <a:cs typeface="Arial"/>
              </a:rPr>
              <a:t>for</a:t>
            </a:r>
            <a:r>
              <a:rPr sz="2000" spc="-15" dirty="0">
                <a:latin typeface="Arial"/>
                <a:cs typeface="Arial"/>
              </a:rPr>
              <a:t> </a:t>
            </a:r>
            <a:r>
              <a:rPr sz="2000" spc="70" dirty="0">
                <a:latin typeface="Arial"/>
                <a:cs typeface="Arial"/>
              </a:rPr>
              <a:t>the</a:t>
            </a:r>
            <a:r>
              <a:rPr sz="2000" spc="-10" dirty="0">
                <a:latin typeface="Arial"/>
                <a:cs typeface="Arial"/>
              </a:rPr>
              <a:t> </a:t>
            </a:r>
            <a:r>
              <a:rPr sz="2000" dirty="0">
                <a:latin typeface="Arial"/>
                <a:cs typeface="Arial"/>
              </a:rPr>
              <a:t>weather,</a:t>
            </a:r>
            <a:r>
              <a:rPr sz="2000" spc="-35" dirty="0">
                <a:latin typeface="Arial"/>
                <a:cs typeface="Arial"/>
              </a:rPr>
              <a:t> </a:t>
            </a:r>
            <a:r>
              <a:rPr sz="2000" dirty="0">
                <a:latin typeface="Arial"/>
                <a:cs typeface="Arial"/>
              </a:rPr>
              <a:t>as</a:t>
            </a:r>
            <a:r>
              <a:rPr sz="2000" spc="-5" dirty="0">
                <a:latin typeface="Arial"/>
                <a:cs typeface="Arial"/>
              </a:rPr>
              <a:t> </a:t>
            </a:r>
            <a:r>
              <a:rPr sz="2000" spc="114" dirty="0">
                <a:latin typeface="Arial"/>
                <a:cs typeface="Arial"/>
              </a:rPr>
              <a:t>we</a:t>
            </a:r>
            <a:r>
              <a:rPr sz="2000" spc="-20" dirty="0">
                <a:latin typeface="Arial"/>
                <a:cs typeface="Arial"/>
              </a:rPr>
              <a:t> </a:t>
            </a:r>
            <a:r>
              <a:rPr sz="2000" spc="130" dirty="0">
                <a:latin typeface="Arial"/>
                <a:cs typeface="Arial"/>
              </a:rPr>
              <a:t>sail/</a:t>
            </a:r>
            <a:r>
              <a:rPr sz="2000" spc="-5" dirty="0">
                <a:latin typeface="Arial"/>
                <a:cs typeface="Arial"/>
              </a:rPr>
              <a:t> </a:t>
            </a:r>
            <a:r>
              <a:rPr sz="2000" spc="80" dirty="0">
                <a:latin typeface="Arial"/>
                <a:cs typeface="Arial"/>
              </a:rPr>
              <a:t>paddle</a:t>
            </a:r>
            <a:r>
              <a:rPr sz="2000" spc="-10" dirty="0">
                <a:latin typeface="Arial"/>
                <a:cs typeface="Arial"/>
              </a:rPr>
              <a:t> </a:t>
            </a:r>
            <a:r>
              <a:rPr sz="2000" dirty="0">
                <a:latin typeface="Arial"/>
                <a:cs typeface="Arial"/>
              </a:rPr>
              <a:t>rain</a:t>
            </a:r>
            <a:r>
              <a:rPr sz="2000" spc="-30" dirty="0">
                <a:latin typeface="Arial"/>
                <a:cs typeface="Arial"/>
              </a:rPr>
              <a:t> </a:t>
            </a:r>
            <a:r>
              <a:rPr sz="2000" spc="50" dirty="0">
                <a:latin typeface="Arial"/>
                <a:cs typeface="Arial"/>
              </a:rPr>
              <a:t>or</a:t>
            </a:r>
            <a:r>
              <a:rPr sz="2000" spc="-15" dirty="0">
                <a:latin typeface="Arial"/>
                <a:cs typeface="Arial"/>
              </a:rPr>
              <a:t> </a:t>
            </a:r>
            <a:r>
              <a:rPr sz="2000" spc="-10" dirty="0">
                <a:latin typeface="Arial"/>
                <a:cs typeface="Arial"/>
              </a:rPr>
              <a:t>shine</a:t>
            </a:r>
            <a:endParaRPr sz="2000">
              <a:latin typeface="Arial"/>
              <a:cs typeface="Arial"/>
            </a:endParaRPr>
          </a:p>
          <a:p>
            <a:pPr marL="698500" lvl="1" indent="-228600">
              <a:lnSpc>
                <a:spcPct val="100000"/>
              </a:lnSpc>
              <a:spcBef>
                <a:spcPts val="325"/>
              </a:spcBef>
              <a:buFont typeface="Wingdings"/>
              <a:buChar char=""/>
              <a:tabLst>
                <a:tab pos="698500" algn="l"/>
              </a:tabLst>
            </a:pPr>
            <a:r>
              <a:rPr sz="1600" dirty="0">
                <a:latin typeface="Arial"/>
                <a:cs typeface="Arial"/>
              </a:rPr>
              <a:t>It’s</a:t>
            </a:r>
            <a:r>
              <a:rPr sz="1600" spc="-5" dirty="0">
                <a:latin typeface="Arial"/>
                <a:cs typeface="Arial"/>
              </a:rPr>
              <a:t> </a:t>
            </a:r>
            <a:r>
              <a:rPr sz="1600" spc="60" dirty="0">
                <a:latin typeface="Arial"/>
                <a:cs typeface="Arial"/>
              </a:rPr>
              <a:t>often</a:t>
            </a:r>
            <a:r>
              <a:rPr sz="1600" spc="-5" dirty="0">
                <a:latin typeface="Arial"/>
                <a:cs typeface="Arial"/>
              </a:rPr>
              <a:t> </a:t>
            </a:r>
            <a:r>
              <a:rPr sz="1600" spc="65" dirty="0">
                <a:latin typeface="Arial"/>
                <a:cs typeface="Arial"/>
              </a:rPr>
              <a:t>much</a:t>
            </a:r>
            <a:r>
              <a:rPr sz="1600" spc="20" dirty="0">
                <a:latin typeface="Arial"/>
                <a:cs typeface="Arial"/>
              </a:rPr>
              <a:t> </a:t>
            </a:r>
            <a:r>
              <a:rPr sz="1600" spc="65" dirty="0">
                <a:latin typeface="Arial"/>
                <a:cs typeface="Arial"/>
              </a:rPr>
              <a:t>colder</a:t>
            </a:r>
            <a:r>
              <a:rPr sz="1600" spc="5" dirty="0">
                <a:latin typeface="Arial"/>
                <a:cs typeface="Arial"/>
              </a:rPr>
              <a:t> </a:t>
            </a:r>
            <a:r>
              <a:rPr sz="1600" dirty="0">
                <a:latin typeface="Arial"/>
                <a:cs typeface="Arial"/>
              </a:rPr>
              <a:t>on</a:t>
            </a:r>
            <a:r>
              <a:rPr sz="1600" spc="5" dirty="0">
                <a:latin typeface="Arial"/>
                <a:cs typeface="Arial"/>
              </a:rPr>
              <a:t> </a:t>
            </a:r>
            <a:r>
              <a:rPr sz="1600" spc="50" dirty="0">
                <a:latin typeface="Arial"/>
                <a:cs typeface="Arial"/>
              </a:rPr>
              <a:t>the</a:t>
            </a:r>
            <a:r>
              <a:rPr sz="1600" spc="-5" dirty="0">
                <a:latin typeface="Arial"/>
                <a:cs typeface="Arial"/>
              </a:rPr>
              <a:t> </a:t>
            </a:r>
            <a:r>
              <a:rPr sz="1600" spc="50" dirty="0">
                <a:latin typeface="Arial"/>
                <a:cs typeface="Arial"/>
              </a:rPr>
              <a:t>water</a:t>
            </a:r>
            <a:r>
              <a:rPr sz="1600" spc="15" dirty="0">
                <a:latin typeface="Arial"/>
                <a:cs typeface="Arial"/>
              </a:rPr>
              <a:t> </a:t>
            </a:r>
            <a:r>
              <a:rPr sz="1600" dirty="0">
                <a:latin typeface="Arial"/>
                <a:cs typeface="Arial"/>
              </a:rPr>
              <a:t>than</a:t>
            </a:r>
            <a:r>
              <a:rPr sz="1600" spc="10" dirty="0">
                <a:latin typeface="Arial"/>
                <a:cs typeface="Arial"/>
              </a:rPr>
              <a:t> </a:t>
            </a:r>
            <a:r>
              <a:rPr sz="1600" dirty="0">
                <a:latin typeface="Arial"/>
                <a:cs typeface="Arial"/>
              </a:rPr>
              <a:t>on</a:t>
            </a:r>
            <a:r>
              <a:rPr sz="1600" spc="5" dirty="0">
                <a:latin typeface="Arial"/>
                <a:cs typeface="Arial"/>
              </a:rPr>
              <a:t> </a:t>
            </a:r>
            <a:r>
              <a:rPr sz="1600" spc="-10" dirty="0">
                <a:latin typeface="Arial"/>
                <a:cs typeface="Arial"/>
              </a:rPr>
              <a:t>shore.</a:t>
            </a:r>
            <a:endParaRPr sz="1600">
              <a:latin typeface="Arial"/>
              <a:cs typeface="Arial"/>
            </a:endParaRPr>
          </a:p>
          <a:p>
            <a:pPr marL="370840" indent="-358140">
              <a:lnSpc>
                <a:spcPct val="100000"/>
              </a:lnSpc>
              <a:spcBef>
                <a:spcPts val="740"/>
              </a:spcBef>
              <a:buFont typeface="Wingdings"/>
              <a:buChar char=""/>
              <a:tabLst>
                <a:tab pos="370840" algn="l"/>
              </a:tabLst>
            </a:pPr>
            <a:r>
              <a:rPr sz="2000" dirty="0">
                <a:latin typeface="Arial"/>
                <a:cs typeface="Arial"/>
              </a:rPr>
              <a:t>For</a:t>
            </a:r>
            <a:r>
              <a:rPr sz="2000" spc="-30" dirty="0">
                <a:latin typeface="Arial"/>
                <a:cs typeface="Arial"/>
              </a:rPr>
              <a:t> </a:t>
            </a:r>
            <a:r>
              <a:rPr sz="2000" dirty="0">
                <a:latin typeface="Arial"/>
                <a:cs typeface="Arial"/>
              </a:rPr>
              <a:t>sailing:</a:t>
            </a:r>
            <a:r>
              <a:rPr sz="2000" spc="-25" dirty="0">
                <a:latin typeface="Arial"/>
                <a:cs typeface="Arial"/>
              </a:rPr>
              <a:t> </a:t>
            </a:r>
            <a:r>
              <a:rPr sz="2000" spc="50" dirty="0">
                <a:latin typeface="Arial"/>
                <a:cs typeface="Arial"/>
              </a:rPr>
              <a:t>Strap-</a:t>
            </a:r>
            <a:r>
              <a:rPr sz="2000" spc="65" dirty="0">
                <a:latin typeface="Arial"/>
                <a:cs typeface="Arial"/>
              </a:rPr>
              <a:t>on</a:t>
            </a:r>
            <a:r>
              <a:rPr sz="2000" spc="-40" dirty="0">
                <a:latin typeface="Arial"/>
                <a:cs typeface="Arial"/>
              </a:rPr>
              <a:t> </a:t>
            </a:r>
            <a:r>
              <a:rPr sz="2000" dirty="0">
                <a:latin typeface="Arial"/>
                <a:cs typeface="Arial"/>
              </a:rPr>
              <a:t>shoes;</a:t>
            </a:r>
            <a:r>
              <a:rPr sz="2000" spc="-50" dirty="0">
                <a:latin typeface="Arial"/>
                <a:cs typeface="Arial"/>
              </a:rPr>
              <a:t> </a:t>
            </a:r>
            <a:r>
              <a:rPr sz="2000" spc="60" dirty="0">
                <a:latin typeface="Arial"/>
                <a:cs typeface="Arial"/>
              </a:rPr>
              <a:t>nothing</a:t>
            </a:r>
            <a:r>
              <a:rPr sz="2000" spc="-35" dirty="0">
                <a:latin typeface="Arial"/>
                <a:cs typeface="Arial"/>
              </a:rPr>
              <a:t> </a:t>
            </a:r>
            <a:r>
              <a:rPr sz="2000" spc="65" dirty="0">
                <a:latin typeface="Arial"/>
                <a:cs typeface="Arial"/>
              </a:rPr>
              <a:t>that</a:t>
            </a:r>
            <a:r>
              <a:rPr sz="2000" spc="-30" dirty="0">
                <a:latin typeface="Arial"/>
                <a:cs typeface="Arial"/>
              </a:rPr>
              <a:t> </a:t>
            </a:r>
            <a:r>
              <a:rPr sz="2000" dirty="0">
                <a:latin typeface="Arial"/>
                <a:cs typeface="Arial"/>
              </a:rPr>
              <a:t>can</a:t>
            </a:r>
            <a:r>
              <a:rPr sz="2000" spc="-40" dirty="0">
                <a:latin typeface="Arial"/>
                <a:cs typeface="Arial"/>
              </a:rPr>
              <a:t> </a:t>
            </a:r>
            <a:r>
              <a:rPr sz="2000" spc="60" dirty="0">
                <a:latin typeface="Arial"/>
                <a:cs typeface="Arial"/>
              </a:rPr>
              <a:t>fall</a:t>
            </a:r>
            <a:r>
              <a:rPr sz="2000" spc="-15" dirty="0">
                <a:latin typeface="Arial"/>
                <a:cs typeface="Arial"/>
              </a:rPr>
              <a:t> </a:t>
            </a:r>
            <a:r>
              <a:rPr sz="2000" spc="95" dirty="0">
                <a:latin typeface="Arial"/>
                <a:cs typeface="Arial"/>
              </a:rPr>
              <a:t>off</a:t>
            </a:r>
            <a:r>
              <a:rPr sz="2000" spc="-40" dirty="0">
                <a:latin typeface="Arial"/>
                <a:cs typeface="Arial"/>
              </a:rPr>
              <a:t> </a:t>
            </a:r>
            <a:r>
              <a:rPr sz="2000" spc="50" dirty="0">
                <a:latin typeface="Arial"/>
                <a:cs typeface="Arial"/>
              </a:rPr>
              <a:t>or</a:t>
            </a:r>
            <a:r>
              <a:rPr sz="2000" spc="-30" dirty="0">
                <a:latin typeface="Arial"/>
                <a:cs typeface="Arial"/>
              </a:rPr>
              <a:t> </a:t>
            </a:r>
            <a:r>
              <a:rPr sz="2000" spc="60" dirty="0">
                <a:latin typeface="Arial"/>
                <a:cs typeface="Arial"/>
              </a:rPr>
              <a:t>float</a:t>
            </a:r>
            <a:endParaRPr sz="2000">
              <a:latin typeface="Arial"/>
              <a:cs typeface="Arial"/>
            </a:endParaRPr>
          </a:p>
          <a:p>
            <a:pPr marL="698500" lvl="1" indent="-228600">
              <a:lnSpc>
                <a:spcPct val="100000"/>
              </a:lnSpc>
              <a:spcBef>
                <a:spcPts val="330"/>
              </a:spcBef>
              <a:buFont typeface="Wingdings"/>
              <a:buChar char=""/>
              <a:tabLst>
                <a:tab pos="698500" algn="l"/>
              </a:tabLst>
            </a:pPr>
            <a:r>
              <a:rPr sz="1600" dirty="0">
                <a:latin typeface="Arial"/>
                <a:cs typeface="Arial"/>
              </a:rPr>
              <a:t>Old</a:t>
            </a:r>
            <a:r>
              <a:rPr sz="1600" spc="50" dirty="0">
                <a:latin typeface="Arial"/>
                <a:cs typeface="Arial"/>
              </a:rPr>
              <a:t> </a:t>
            </a:r>
            <a:r>
              <a:rPr sz="1600" spc="85" dirty="0">
                <a:latin typeface="Arial"/>
                <a:cs typeface="Arial"/>
              </a:rPr>
              <a:t>gym</a:t>
            </a:r>
            <a:r>
              <a:rPr sz="1600" spc="65" dirty="0">
                <a:latin typeface="Arial"/>
                <a:cs typeface="Arial"/>
              </a:rPr>
              <a:t> </a:t>
            </a:r>
            <a:r>
              <a:rPr sz="1600" dirty="0">
                <a:latin typeface="Arial"/>
                <a:cs typeface="Arial"/>
              </a:rPr>
              <a:t>sneakers,</a:t>
            </a:r>
            <a:r>
              <a:rPr sz="1600" spc="80" dirty="0">
                <a:latin typeface="Arial"/>
                <a:cs typeface="Arial"/>
              </a:rPr>
              <a:t> </a:t>
            </a:r>
            <a:r>
              <a:rPr sz="1600" spc="50" dirty="0">
                <a:latin typeface="Arial"/>
                <a:cs typeface="Arial"/>
              </a:rPr>
              <a:t>water</a:t>
            </a:r>
            <a:r>
              <a:rPr sz="1600" spc="70" dirty="0">
                <a:latin typeface="Arial"/>
                <a:cs typeface="Arial"/>
              </a:rPr>
              <a:t> </a:t>
            </a:r>
            <a:r>
              <a:rPr sz="1600" dirty="0">
                <a:latin typeface="Arial"/>
                <a:cs typeface="Arial"/>
              </a:rPr>
              <a:t>socks</a:t>
            </a:r>
            <a:r>
              <a:rPr sz="1600" spc="65" dirty="0">
                <a:latin typeface="Arial"/>
                <a:cs typeface="Arial"/>
              </a:rPr>
              <a:t> </a:t>
            </a:r>
            <a:r>
              <a:rPr sz="1600" dirty="0">
                <a:latin typeface="Arial"/>
                <a:cs typeface="Arial"/>
              </a:rPr>
              <a:t>and</a:t>
            </a:r>
            <a:r>
              <a:rPr sz="1600" spc="80" dirty="0">
                <a:latin typeface="Arial"/>
                <a:cs typeface="Arial"/>
              </a:rPr>
              <a:t> </a:t>
            </a:r>
            <a:r>
              <a:rPr sz="1600" dirty="0">
                <a:latin typeface="Arial"/>
                <a:cs typeface="Arial"/>
              </a:rPr>
              <a:t>strap-</a:t>
            </a:r>
            <a:r>
              <a:rPr sz="1600" spc="50" dirty="0">
                <a:latin typeface="Arial"/>
                <a:cs typeface="Arial"/>
              </a:rPr>
              <a:t>on</a:t>
            </a:r>
            <a:r>
              <a:rPr sz="1600" spc="70" dirty="0">
                <a:latin typeface="Arial"/>
                <a:cs typeface="Arial"/>
              </a:rPr>
              <a:t> </a:t>
            </a:r>
            <a:r>
              <a:rPr sz="1600" dirty="0">
                <a:latin typeface="Arial"/>
                <a:cs typeface="Arial"/>
              </a:rPr>
              <a:t>sandals</a:t>
            </a:r>
            <a:r>
              <a:rPr sz="1600" spc="105" dirty="0">
                <a:latin typeface="Arial"/>
                <a:cs typeface="Arial"/>
              </a:rPr>
              <a:t> </a:t>
            </a:r>
            <a:r>
              <a:rPr sz="1600" dirty="0">
                <a:latin typeface="Arial"/>
                <a:cs typeface="Arial"/>
              </a:rPr>
              <a:t>are</a:t>
            </a:r>
            <a:r>
              <a:rPr sz="1600" spc="50" dirty="0">
                <a:latin typeface="Arial"/>
                <a:cs typeface="Arial"/>
              </a:rPr>
              <a:t> </a:t>
            </a:r>
            <a:r>
              <a:rPr sz="1600" spc="-10" dirty="0">
                <a:latin typeface="Arial"/>
                <a:cs typeface="Arial"/>
              </a:rPr>
              <a:t>great.</a:t>
            </a:r>
            <a:endParaRPr sz="1600">
              <a:latin typeface="Arial"/>
              <a:cs typeface="Arial"/>
            </a:endParaRPr>
          </a:p>
          <a:p>
            <a:pPr marL="698500" lvl="1" indent="-228600">
              <a:lnSpc>
                <a:spcPct val="100000"/>
              </a:lnSpc>
              <a:spcBef>
                <a:spcPts val="300"/>
              </a:spcBef>
              <a:buFont typeface="Wingdings"/>
              <a:buChar char=""/>
              <a:tabLst>
                <a:tab pos="698500" algn="l"/>
              </a:tabLst>
            </a:pPr>
            <a:r>
              <a:rPr sz="1600" dirty="0">
                <a:latin typeface="Arial"/>
                <a:cs typeface="Arial"/>
              </a:rPr>
              <a:t>Flip-</a:t>
            </a:r>
            <a:r>
              <a:rPr sz="1600" spc="50" dirty="0">
                <a:latin typeface="Arial"/>
                <a:cs typeface="Arial"/>
              </a:rPr>
              <a:t>flops</a:t>
            </a:r>
            <a:r>
              <a:rPr sz="1600" spc="90" dirty="0">
                <a:latin typeface="Arial"/>
                <a:cs typeface="Arial"/>
              </a:rPr>
              <a:t> </a:t>
            </a:r>
            <a:r>
              <a:rPr sz="1600" dirty="0">
                <a:latin typeface="Arial"/>
                <a:cs typeface="Arial"/>
              </a:rPr>
              <a:t>are</a:t>
            </a:r>
            <a:r>
              <a:rPr sz="1600" spc="75" dirty="0">
                <a:latin typeface="Arial"/>
                <a:cs typeface="Arial"/>
              </a:rPr>
              <a:t> </a:t>
            </a:r>
            <a:r>
              <a:rPr sz="1600" dirty="0">
                <a:latin typeface="Arial"/>
                <a:cs typeface="Arial"/>
              </a:rPr>
              <a:t>a</a:t>
            </a:r>
            <a:r>
              <a:rPr sz="1600" spc="60" dirty="0">
                <a:latin typeface="Arial"/>
                <a:cs typeface="Arial"/>
              </a:rPr>
              <a:t> </a:t>
            </a:r>
            <a:r>
              <a:rPr sz="1600" spc="70" dirty="0">
                <a:latin typeface="Arial"/>
                <a:cs typeface="Arial"/>
              </a:rPr>
              <a:t>no-</a:t>
            </a:r>
            <a:r>
              <a:rPr sz="1600" spc="-25" dirty="0">
                <a:latin typeface="Arial"/>
                <a:cs typeface="Arial"/>
              </a:rPr>
              <a:t>go.</a:t>
            </a:r>
            <a:endParaRPr sz="1600">
              <a:latin typeface="Arial"/>
              <a:cs typeface="Arial"/>
            </a:endParaRPr>
          </a:p>
          <a:p>
            <a:pPr marL="370840" indent="-358140">
              <a:lnSpc>
                <a:spcPct val="100000"/>
              </a:lnSpc>
              <a:spcBef>
                <a:spcPts val="755"/>
              </a:spcBef>
              <a:buFont typeface="Wingdings"/>
              <a:buChar char=""/>
              <a:tabLst>
                <a:tab pos="370840" algn="l"/>
              </a:tabLst>
            </a:pPr>
            <a:r>
              <a:rPr sz="2000" dirty="0">
                <a:latin typeface="Arial"/>
                <a:cs typeface="Arial"/>
              </a:rPr>
              <a:t>For </a:t>
            </a:r>
            <a:r>
              <a:rPr sz="2000" spc="70" dirty="0">
                <a:latin typeface="Arial"/>
                <a:cs typeface="Arial"/>
              </a:rPr>
              <a:t>rowing</a:t>
            </a:r>
            <a:r>
              <a:rPr sz="2000" spc="-10" dirty="0">
                <a:latin typeface="Arial"/>
                <a:cs typeface="Arial"/>
              </a:rPr>
              <a:t> </a:t>
            </a:r>
            <a:r>
              <a:rPr sz="2000" dirty="0">
                <a:latin typeface="Arial"/>
                <a:cs typeface="Arial"/>
              </a:rPr>
              <a:t>&amp; kayaking:</a:t>
            </a:r>
            <a:r>
              <a:rPr sz="2000" spc="-20" dirty="0">
                <a:latin typeface="Arial"/>
                <a:cs typeface="Arial"/>
              </a:rPr>
              <a:t> </a:t>
            </a:r>
            <a:r>
              <a:rPr sz="2000" spc="65" dirty="0">
                <a:latin typeface="Arial"/>
                <a:cs typeface="Arial"/>
              </a:rPr>
              <a:t>water</a:t>
            </a:r>
            <a:r>
              <a:rPr sz="2000" spc="-15" dirty="0">
                <a:latin typeface="Arial"/>
                <a:cs typeface="Arial"/>
              </a:rPr>
              <a:t> </a:t>
            </a:r>
            <a:r>
              <a:rPr sz="2000" dirty="0">
                <a:latin typeface="Arial"/>
                <a:cs typeface="Arial"/>
              </a:rPr>
              <a:t>shoes</a:t>
            </a:r>
            <a:r>
              <a:rPr sz="2000" spc="-20" dirty="0">
                <a:latin typeface="Arial"/>
                <a:cs typeface="Arial"/>
              </a:rPr>
              <a:t> </a:t>
            </a:r>
            <a:r>
              <a:rPr sz="2000" spc="50" dirty="0">
                <a:latin typeface="Arial"/>
                <a:cs typeface="Arial"/>
              </a:rPr>
              <a:t>or</a:t>
            </a:r>
            <a:r>
              <a:rPr sz="2000" spc="-10" dirty="0">
                <a:latin typeface="Arial"/>
                <a:cs typeface="Arial"/>
              </a:rPr>
              <a:t> </a:t>
            </a:r>
            <a:r>
              <a:rPr sz="2000" spc="95" dirty="0">
                <a:latin typeface="Arial"/>
                <a:cs typeface="Arial"/>
              </a:rPr>
              <a:t>old</a:t>
            </a:r>
            <a:r>
              <a:rPr sz="2000" spc="15" dirty="0">
                <a:latin typeface="Arial"/>
                <a:cs typeface="Arial"/>
              </a:rPr>
              <a:t> </a:t>
            </a:r>
            <a:r>
              <a:rPr sz="2000" spc="125" dirty="0">
                <a:latin typeface="Arial"/>
                <a:cs typeface="Arial"/>
              </a:rPr>
              <a:t>gym</a:t>
            </a:r>
            <a:r>
              <a:rPr sz="2000" spc="-5" dirty="0">
                <a:latin typeface="Arial"/>
                <a:cs typeface="Arial"/>
              </a:rPr>
              <a:t> </a:t>
            </a:r>
            <a:r>
              <a:rPr sz="2000" dirty="0">
                <a:latin typeface="Arial"/>
                <a:cs typeface="Arial"/>
              </a:rPr>
              <a:t>shoes</a:t>
            </a:r>
            <a:r>
              <a:rPr sz="2000" spc="-25" dirty="0">
                <a:latin typeface="Arial"/>
                <a:cs typeface="Arial"/>
              </a:rPr>
              <a:t> </a:t>
            </a:r>
            <a:r>
              <a:rPr sz="2000" dirty="0">
                <a:latin typeface="Arial"/>
                <a:cs typeface="Arial"/>
              </a:rPr>
              <a:t>are</a:t>
            </a:r>
            <a:r>
              <a:rPr sz="2000" spc="5" dirty="0">
                <a:latin typeface="Arial"/>
                <a:cs typeface="Arial"/>
              </a:rPr>
              <a:t> </a:t>
            </a:r>
            <a:r>
              <a:rPr sz="2000" spc="35" dirty="0">
                <a:latin typeface="Arial"/>
                <a:cs typeface="Arial"/>
              </a:rPr>
              <a:t>needed.</a:t>
            </a:r>
            <a:endParaRPr sz="20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470" dirty="0"/>
              <a:t>Friday</a:t>
            </a:r>
            <a:r>
              <a:rPr spc="-285" dirty="0"/>
              <a:t> </a:t>
            </a:r>
            <a:r>
              <a:rPr spc="-875" dirty="0"/>
              <a:t>BBQ</a:t>
            </a:r>
          </a:p>
        </p:txBody>
      </p:sp>
      <p:sp>
        <p:nvSpPr>
          <p:cNvPr id="3" name="object 3"/>
          <p:cNvSpPr txBox="1"/>
          <p:nvPr/>
        </p:nvSpPr>
        <p:spPr>
          <a:xfrm>
            <a:off x="916939" y="1664501"/>
            <a:ext cx="9228455" cy="1087755"/>
          </a:xfrm>
          <a:prstGeom prst="rect">
            <a:avLst/>
          </a:prstGeom>
        </p:spPr>
        <p:txBody>
          <a:bodyPr vert="horz" wrap="square" lIns="0" tIns="12700" rIns="0" bIns="0" rtlCol="0">
            <a:spAutoFit/>
          </a:bodyPr>
          <a:lstStyle/>
          <a:p>
            <a:pPr marL="12700" marR="5080">
              <a:lnSpc>
                <a:spcPct val="120100"/>
              </a:lnSpc>
              <a:spcBef>
                <a:spcPts val="100"/>
              </a:spcBef>
              <a:tabLst>
                <a:tab pos="1795780" algn="l"/>
              </a:tabLst>
            </a:pPr>
            <a:r>
              <a:rPr sz="2900" spc="125" dirty="0">
                <a:latin typeface="Arial"/>
                <a:cs typeface="Arial"/>
              </a:rPr>
              <a:t>No</a:t>
            </a:r>
            <a:r>
              <a:rPr sz="2900" spc="-60" dirty="0">
                <a:latin typeface="Arial"/>
                <a:cs typeface="Arial"/>
              </a:rPr>
              <a:t> </a:t>
            </a:r>
            <a:r>
              <a:rPr sz="2900" spc="100" dirty="0">
                <a:latin typeface="Arial"/>
                <a:cs typeface="Arial"/>
              </a:rPr>
              <a:t>need</a:t>
            </a:r>
            <a:r>
              <a:rPr sz="2900" spc="-95" dirty="0">
                <a:latin typeface="Arial"/>
                <a:cs typeface="Arial"/>
              </a:rPr>
              <a:t> </a:t>
            </a:r>
            <a:r>
              <a:rPr sz="2900" spc="140" dirty="0">
                <a:latin typeface="Arial"/>
                <a:cs typeface="Arial"/>
              </a:rPr>
              <a:t>to</a:t>
            </a:r>
            <a:r>
              <a:rPr sz="2900" spc="-60" dirty="0">
                <a:latin typeface="Arial"/>
                <a:cs typeface="Arial"/>
              </a:rPr>
              <a:t> </a:t>
            </a:r>
            <a:r>
              <a:rPr sz="2900" spc="90" dirty="0">
                <a:latin typeface="Arial"/>
                <a:cs typeface="Arial"/>
              </a:rPr>
              <a:t>pack</a:t>
            </a:r>
            <a:r>
              <a:rPr sz="2900" spc="-90" dirty="0">
                <a:latin typeface="Arial"/>
                <a:cs typeface="Arial"/>
              </a:rPr>
              <a:t> </a:t>
            </a:r>
            <a:r>
              <a:rPr sz="2900" dirty="0">
                <a:latin typeface="Arial"/>
                <a:cs typeface="Arial"/>
              </a:rPr>
              <a:t>a</a:t>
            </a:r>
            <a:r>
              <a:rPr sz="2900" spc="-80" dirty="0">
                <a:latin typeface="Arial"/>
                <a:cs typeface="Arial"/>
              </a:rPr>
              <a:t> </a:t>
            </a:r>
            <a:r>
              <a:rPr sz="2900" spc="110" dirty="0">
                <a:latin typeface="Arial"/>
                <a:cs typeface="Arial"/>
              </a:rPr>
              <a:t>lunch</a:t>
            </a:r>
            <a:r>
              <a:rPr sz="2900" spc="-85" dirty="0">
                <a:latin typeface="Arial"/>
                <a:cs typeface="Arial"/>
              </a:rPr>
              <a:t> </a:t>
            </a:r>
            <a:r>
              <a:rPr sz="2900" spc="100" dirty="0">
                <a:latin typeface="Arial"/>
                <a:cs typeface="Arial"/>
              </a:rPr>
              <a:t>for</a:t>
            </a:r>
            <a:r>
              <a:rPr sz="2900" spc="-65" dirty="0">
                <a:latin typeface="Arial"/>
                <a:cs typeface="Arial"/>
              </a:rPr>
              <a:t> </a:t>
            </a:r>
            <a:r>
              <a:rPr sz="2900" dirty="0">
                <a:latin typeface="Arial"/>
                <a:cs typeface="Arial"/>
              </a:rPr>
              <a:t>Friday</a:t>
            </a:r>
            <a:r>
              <a:rPr sz="2900" spc="-95" dirty="0">
                <a:latin typeface="Arial"/>
                <a:cs typeface="Arial"/>
              </a:rPr>
              <a:t> </a:t>
            </a:r>
            <a:r>
              <a:rPr sz="2900" dirty="0">
                <a:latin typeface="Arial"/>
                <a:cs typeface="Arial"/>
              </a:rPr>
              <a:t>–</a:t>
            </a:r>
            <a:r>
              <a:rPr sz="2900" spc="-70" dirty="0">
                <a:latin typeface="Arial"/>
                <a:cs typeface="Arial"/>
              </a:rPr>
              <a:t> </a:t>
            </a:r>
            <a:r>
              <a:rPr sz="2900" dirty="0">
                <a:latin typeface="Arial"/>
                <a:cs typeface="Arial"/>
              </a:rPr>
              <a:t>as</a:t>
            </a:r>
            <a:r>
              <a:rPr sz="2900" spc="-80" dirty="0">
                <a:latin typeface="Arial"/>
                <a:cs typeface="Arial"/>
              </a:rPr>
              <a:t> </a:t>
            </a:r>
            <a:r>
              <a:rPr sz="2900" dirty="0">
                <a:latin typeface="Arial"/>
                <a:cs typeface="Arial"/>
              </a:rPr>
              <a:t>a</a:t>
            </a:r>
            <a:r>
              <a:rPr sz="2900" spc="-70" dirty="0">
                <a:latin typeface="Arial"/>
                <a:cs typeface="Arial"/>
              </a:rPr>
              <a:t> </a:t>
            </a:r>
            <a:r>
              <a:rPr sz="2900" spc="-10" dirty="0">
                <a:latin typeface="Arial"/>
                <a:cs typeface="Arial"/>
              </a:rPr>
              <a:t>BBQ</a:t>
            </a:r>
            <a:r>
              <a:rPr sz="2900" spc="-75" dirty="0">
                <a:latin typeface="Arial"/>
                <a:cs typeface="Arial"/>
              </a:rPr>
              <a:t> </a:t>
            </a:r>
            <a:r>
              <a:rPr sz="2900" spc="110" dirty="0">
                <a:latin typeface="Arial"/>
                <a:cs typeface="Arial"/>
              </a:rPr>
              <a:t>lunch</a:t>
            </a:r>
            <a:r>
              <a:rPr sz="2900" spc="-75" dirty="0">
                <a:latin typeface="Arial"/>
                <a:cs typeface="Arial"/>
              </a:rPr>
              <a:t> </a:t>
            </a:r>
            <a:r>
              <a:rPr sz="2900" spc="-25" dirty="0">
                <a:latin typeface="Arial"/>
                <a:cs typeface="Arial"/>
              </a:rPr>
              <a:t>is </a:t>
            </a:r>
            <a:r>
              <a:rPr sz="2900" spc="50" dirty="0">
                <a:latin typeface="Arial"/>
                <a:cs typeface="Arial"/>
              </a:rPr>
              <a:t>provided.</a:t>
            </a:r>
            <a:r>
              <a:rPr sz="2900" dirty="0">
                <a:latin typeface="Arial"/>
                <a:cs typeface="Arial"/>
              </a:rPr>
              <a:t>	</a:t>
            </a:r>
            <a:r>
              <a:rPr sz="2900" spc="50" dirty="0">
                <a:latin typeface="Arial"/>
                <a:cs typeface="Arial"/>
              </a:rPr>
              <a:t>Vegetarian</a:t>
            </a:r>
            <a:r>
              <a:rPr sz="2900" spc="-75" dirty="0">
                <a:latin typeface="Arial"/>
                <a:cs typeface="Arial"/>
              </a:rPr>
              <a:t> </a:t>
            </a:r>
            <a:r>
              <a:rPr sz="2900" spc="80" dirty="0">
                <a:latin typeface="Arial"/>
                <a:cs typeface="Arial"/>
              </a:rPr>
              <a:t>options</a:t>
            </a:r>
            <a:r>
              <a:rPr sz="2900" spc="-30" dirty="0">
                <a:latin typeface="Arial"/>
                <a:cs typeface="Arial"/>
              </a:rPr>
              <a:t> </a:t>
            </a:r>
            <a:r>
              <a:rPr sz="2900" dirty="0">
                <a:latin typeface="Arial"/>
                <a:cs typeface="Arial"/>
              </a:rPr>
              <a:t>are</a:t>
            </a:r>
            <a:r>
              <a:rPr sz="2900" spc="-70" dirty="0">
                <a:latin typeface="Arial"/>
                <a:cs typeface="Arial"/>
              </a:rPr>
              <a:t> </a:t>
            </a:r>
            <a:r>
              <a:rPr sz="2900" spc="-10" dirty="0">
                <a:latin typeface="Arial"/>
                <a:cs typeface="Arial"/>
              </a:rPr>
              <a:t>available.</a:t>
            </a:r>
            <a:endParaRPr sz="29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9" y="437464"/>
            <a:ext cx="3691890" cy="1764030"/>
          </a:xfrm>
          <a:prstGeom prst="rect">
            <a:avLst/>
          </a:prstGeom>
        </p:spPr>
        <p:txBody>
          <a:bodyPr vert="horz" wrap="square" lIns="0" tIns="116205" rIns="0" bIns="0" rtlCol="0">
            <a:spAutoFit/>
          </a:bodyPr>
          <a:lstStyle/>
          <a:p>
            <a:pPr marL="12700" marR="5080">
              <a:lnSpc>
                <a:spcPts val="6480"/>
              </a:lnSpc>
              <a:spcBef>
                <a:spcPts val="915"/>
              </a:spcBef>
            </a:pPr>
            <a:r>
              <a:rPr spc="-650" dirty="0"/>
              <a:t>Camp </a:t>
            </a:r>
            <a:r>
              <a:rPr spc="-565" dirty="0"/>
              <a:t>Counsellors</a:t>
            </a:r>
          </a:p>
        </p:txBody>
      </p:sp>
      <p:grpSp>
        <p:nvGrpSpPr>
          <p:cNvPr id="3" name="object 3"/>
          <p:cNvGrpSpPr/>
          <p:nvPr/>
        </p:nvGrpSpPr>
        <p:grpSpPr>
          <a:xfrm>
            <a:off x="618616" y="2554463"/>
            <a:ext cx="3519170" cy="90805"/>
            <a:chOff x="618616" y="2554463"/>
            <a:chExt cx="3519170" cy="90805"/>
          </a:xfrm>
        </p:grpSpPr>
        <p:sp>
          <p:nvSpPr>
            <p:cNvPr id="4" name="object 4"/>
            <p:cNvSpPr/>
            <p:nvPr/>
          </p:nvSpPr>
          <p:spPr>
            <a:xfrm>
              <a:off x="640143" y="2578655"/>
              <a:ext cx="3475990" cy="42545"/>
            </a:xfrm>
            <a:custGeom>
              <a:avLst/>
              <a:gdLst/>
              <a:ahLst/>
              <a:cxnLst/>
              <a:rect l="l" t="t" r="r" b="b"/>
              <a:pathLst>
                <a:path w="3475990" h="42544">
                  <a:moveTo>
                    <a:pt x="279523" y="0"/>
                  </a:moveTo>
                  <a:lnTo>
                    <a:pt x="233089" y="80"/>
                  </a:lnTo>
                  <a:lnTo>
                    <a:pt x="187724" y="742"/>
                  </a:lnTo>
                  <a:lnTo>
                    <a:pt x="142616" y="2018"/>
                  </a:lnTo>
                  <a:lnTo>
                    <a:pt x="96951" y="3940"/>
                  </a:lnTo>
                  <a:lnTo>
                    <a:pt x="49916" y="6542"/>
                  </a:lnTo>
                  <a:lnTo>
                    <a:pt x="698" y="9858"/>
                  </a:lnTo>
                  <a:lnTo>
                    <a:pt x="0" y="13668"/>
                  </a:lnTo>
                  <a:lnTo>
                    <a:pt x="889" y="24209"/>
                  </a:lnTo>
                  <a:lnTo>
                    <a:pt x="698" y="28146"/>
                  </a:lnTo>
                  <a:lnTo>
                    <a:pt x="112775" y="30245"/>
                  </a:lnTo>
                  <a:lnTo>
                    <a:pt x="222563" y="31412"/>
                  </a:lnTo>
                  <a:lnTo>
                    <a:pt x="329870" y="31785"/>
                  </a:lnTo>
                  <a:lnTo>
                    <a:pt x="434504" y="31505"/>
                  </a:lnTo>
                  <a:lnTo>
                    <a:pt x="586021" y="30167"/>
                  </a:lnTo>
                  <a:lnTo>
                    <a:pt x="774220" y="27354"/>
                  </a:lnTo>
                  <a:lnTo>
                    <a:pt x="1000025" y="22166"/>
                  </a:lnTo>
                  <a:lnTo>
                    <a:pt x="1097088" y="20730"/>
                  </a:lnTo>
                  <a:lnTo>
                    <a:pt x="1147818" y="20410"/>
                  </a:lnTo>
                  <a:lnTo>
                    <a:pt x="1200265" y="20441"/>
                  </a:lnTo>
                  <a:lnTo>
                    <a:pt x="1254617" y="20889"/>
                  </a:lnTo>
                  <a:lnTo>
                    <a:pt x="1311064" y="21818"/>
                  </a:lnTo>
                  <a:lnTo>
                    <a:pt x="1369793" y="23294"/>
                  </a:lnTo>
                  <a:lnTo>
                    <a:pt x="1430993" y="25382"/>
                  </a:lnTo>
                  <a:lnTo>
                    <a:pt x="1494853" y="28146"/>
                  </a:lnTo>
                  <a:lnTo>
                    <a:pt x="1567804" y="30745"/>
                  </a:lnTo>
                  <a:lnTo>
                    <a:pt x="1636275" y="31576"/>
                  </a:lnTo>
                  <a:lnTo>
                    <a:pt x="1700481" y="31002"/>
                  </a:lnTo>
                  <a:lnTo>
                    <a:pt x="1760634" y="29388"/>
                  </a:lnTo>
                  <a:lnTo>
                    <a:pt x="1816950" y="27098"/>
                  </a:lnTo>
                  <a:lnTo>
                    <a:pt x="1918925" y="21948"/>
                  </a:lnTo>
                  <a:lnTo>
                    <a:pt x="1965012" y="19815"/>
                  </a:lnTo>
                  <a:lnTo>
                    <a:pt x="2008117" y="18463"/>
                  </a:lnTo>
                  <a:lnTo>
                    <a:pt x="2048454" y="18256"/>
                  </a:lnTo>
                  <a:lnTo>
                    <a:pt x="2086237" y="19558"/>
                  </a:lnTo>
                  <a:lnTo>
                    <a:pt x="2121681" y="22733"/>
                  </a:lnTo>
                  <a:lnTo>
                    <a:pt x="2154999" y="28146"/>
                  </a:lnTo>
                  <a:lnTo>
                    <a:pt x="2188382" y="33908"/>
                  </a:lnTo>
                  <a:lnTo>
                    <a:pt x="2223998" y="38016"/>
                  </a:lnTo>
                  <a:lnTo>
                    <a:pt x="2262029" y="40658"/>
                  </a:lnTo>
                  <a:lnTo>
                    <a:pt x="2302659" y="42024"/>
                  </a:lnTo>
                  <a:lnTo>
                    <a:pt x="2346069" y="42304"/>
                  </a:lnTo>
                  <a:lnTo>
                    <a:pt x="2392440" y="41686"/>
                  </a:lnTo>
                  <a:lnTo>
                    <a:pt x="2441956" y="40360"/>
                  </a:lnTo>
                  <a:lnTo>
                    <a:pt x="2675101" y="31767"/>
                  </a:lnTo>
                  <a:lnTo>
                    <a:pt x="2743068" y="29742"/>
                  </a:lnTo>
                  <a:lnTo>
                    <a:pt x="2815272" y="28146"/>
                  </a:lnTo>
                  <a:lnTo>
                    <a:pt x="2887289" y="27080"/>
                  </a:lnTo>
                  <a:lnTo>
                    <a:pt x="2954806" y="26471"/>
                  </a:lnTo>
                  <a:lnTo>
                    <a:pt x="3018085" y="26242"/>
                  </a:lnTo>
                  <a:lnTo>
                    <a:pt x="3132978" y="26620"/>
                  </a:lnTo>
                  <a:lnTo>
                    <a:pt x="3323435" y="28595"/>
                  </a:lnTo>
                  <a:lnTo>
                    <a:pt x="3403188" y="28978"/>
                  </a:lnTo>
                  <a:lnTo>
                    <a:pt x="3440113" y="28751"/>
                  </a:lnTo>
                  <a:lnTo>
                    <a:pt x="3475418" y="28146"/>
                  </a:lnTo>
                  <a:lnTo>
                    <a:pt x="3475418" y="9858"/>
                  </a:lnTo>
                  <a:lnTo>
                    <a:pt x="3404514" y="8128"/>
                  </a:lnTo>
                  <a:lnTo>
                    <a:pt x="3336145" y="6919"/>
                  </a:lnTo>
                  <a:lnTo>
                    <a:pt x="3270293" y="6171"/>
                  </a:lnTo>
                  <a:lnTo>
                    <a:pt x="3206940" y="5826"/>
                  </a:lnTo>
                  <a:lnTo>
                    <a:pt x="3146066" y="5824"/>
                  </a:lnTo>
                  <a:lnTo>
                    <a:pt x="3087654" y="6104"/>
                  </a:lnTo>
                  <a:lnTo>
                    <a:pt x="2978140" y="7276"/>
                  </a:lnTo>
                  <a:lnTo>
                    <a:pt x="2746128" y="10987"/>
                  </a:lnTo>
                  <a:lnTo>
                    <a:pt x="2669644" y="11534"/>
                  </a:lnTo>
                  <a:lnTo>
                    <a:pt x="2634825" y="11367"/>
                  </a:lnTo>
                  <a:lnTo>
                    <a:pt x="2602263" y="10829"/>
                  </a:lnTo>
                  <a:lnTo>
                    <a:pt x="2526290" y="8606"/>
                  </a:lnTo>
                  <a:lnTo>
                    <a:pt x="2477421" y="8323"/>
                  </a:lnTo>
                  <a:lnTo>
                    <a:pt x="2426104" y="8786"/>
                  </a:lnTo>
                  <a:lnTo>
                    <a:pt x="2373110" y="9773"/>
                  </a:lnTo>
                  <a:lnTo>
                    <a:pt x="2211769" y="13655"/>
                  </a:lnTo>
                  <a:lnTo>
                    <a:pt x="2159773" y="14515"/>
                  </a:lnTo>
                  <a:lnTo>
                    <a:pt x="2109954" y="14787"/>
                  </a:lnTo>
                  <a:lnTo>
                    <a:pt x="2063082" y="14250"/>
                  </a:lnTo>
                  <a:lnTo>
                    <a:pt x="2019928" y="12681"/>
                  </a:lnTo>
                  <a:lnTo>
                    <a:pt x="1981263" y="9858"/>
                  </a:lnTo>
                  <a:lnTo>
                    <a:pt x="1944881" y="6800"/>
                  </a:lnTo>
                  <a:lnTo>
                    <a:pt x="1907691" y="4610"/>
                  </a:lnTo>
                  <a:lnTo>
                    <a:pt x="1869235" y="3196"/>
                  </a:lnTo>
                  <a:lnTo>
                    <a:pt x="1829056" y="2464"/>
                  </a:lnTo>
                  <a:lnTo>
                    <a:pt x="1786695" y="2318"/>
                  </a:lnTo>
                  <a:lnTo>
                    <a:pt x="1741693" y="2667"/>
                  </a:lnTo>
                  <a:lnTo>
                    <a:pt x="1693594" y="3414"/>
                  </a:lnTo>
                  <a:lnTo>
                    <a:pt x="1461049" y="8522"/>
                  </a:lnTo>
                  <a:lnTo>
                    <a:pt x="1127126" y="14684"/>
                  </a:lnTo>
                  <a:lnTo>
                    <a:pt x="1031767" y="15908"/>
                  </a:lnTo>
                  <a:lnTo>
                    <a:pt x="937248" y="16314"/>
                  </a:lnTo>
                  <a:lnTo>
                    <a:pt x="889286" y="16123"/>
                  </a:lnTo>
                  <a:lnTo>
                    <a:pt x="840312" y="15625"/>
                  </a:lnTo>
                  <a:lnTo>
                    <a:pt x="789918" y="14783"/>
                  </a:lnTo>
                  <a:lnTo>
                    <a:pt x="737698" y="13565"/>
                  </a:lnTo>
                  <a:lnTo>
                    <a:pt x="683243" y="11935"/>
                  </a:lnTo>
                  <a:lnTo>
                    <a:pt x="556213" y="7149"/>
                  </a:lnTo>
                  <a:lnTo>
                    <a:pt x="433381" y="2911"/>
                  </a:lnTo>
                  <a:lnTo>
                    <a:pt x="378856" y="1448"/>
                  </a:lnTo>
                  <a:lnTo>
                    <a:pt x="327841" y="466"/>
                  </a:lnTo>
                  <a:lnTo>
                    <a:pt x="279523" y="0"/>
                  </a:lnTo>
                  <a:close/>
                </a:path>
              </a:pathLst>
            </a:custGeom>
            <a:solidFill>
              <a:srgbClr val="EC7C30"/>
            </a:solidFill>
          </p:spPr>
          <p:txBody>
            <a:bodyPr wrap="square" lIns="0" tIns="0" rIns="0" bIns="0" rtlCol="0"/>
            <a:lstStyle/>
            <a:p>
              <a:endParaRPr/>
            </a:p>
          </p:txBody>
        </p:sp>
        <p:sp>
          <p:nvSpPr>
            <p:cNvPr id="5" name="object 5"/>
            <p:cNvSpPr/>
            <p:nvPr/>
          </p:nvSpPr>
          <p:spPr>
            <a:xfrm>
              <a:off x="640841" y="2576688"/>
              <a:ext cx="3474720" cy="46355"/>
            </a:xfrm>
            <a:custGeom>
              <a:avLst/>
              <a:gdLst/>
              <a:ahLst/>
              <a:cxnLst/>
              <a:rect l="l" t="t" r="r" b="b"/>
              <a:pathLst>
                <a:path w="3474720" h="46355">
                  <a:moveTo>
                    <a:pt x="0" y="11825"/>
                  </a:moveTo>
                  <a:lnTo>
                    <a:pt x="48767" y="9503"/>
                  </a:lnTo>
                  <a:lnTo>
                    <a:pt x="98699" y="8619"/>
                  </a:lnTo>
                  <a:lnTo>
                    <a:pt x="149538" y="8901"/>
                  </a:lnTo>
                  <a:lnTo>
                    <a:pt x="201028" y="10081"/>
                  </a:lnTo>
                  <a:lnTo>
                    <a:pt x="252909" y="11887"/>
                  </a:lnTo>
                  <a:lnTo>
                    <a:pt x="304924" y="14051"/>
                  </a:lnTo>
                  <a:lnTo>
                    <a:pt x="356816" y="16301"/>
                  </a:lnTo>
                  <a:lnTo>
                    <a:pt x="408326" y="18369"/>
                  </a:lnTo>
                  <a:lnTo>
                    <a:pt x="459197" y="19985"/>
                  </a:lnTo>
                  <a:lnTo>
                    <a:pt x="509171" y="20878"/>
                  </a:lnTo>
                  <a:lnTo>
                    <a:pt x="557991" y="20778"/>
                  </a:lnTo>
                  <a:lnTo>
                    <a:pt x="605398" y="19416"/>
                  </a:lnTo>
                  <a:lnTo>
                    <a:pt x="651135" y="16521"/>
                  </a:lnTo>
                  <a:lnTo>
                    <a:pt x="694944" y="11825"/>
                  </a:lnTo>
                  <a:lnTo>
                    <a:pt x="741605" y="7011"/>
                  </a:lnTo>
                  <a:lnTo>
                    <a:pt x="789420" y="4541"/>
                  </a:lnTo>
                  <a:lnTo>
                    <a:pt x="838260" y="3995"/>
                  </a:lnTo>
                  <a:lnTo>
                    <a:pt x="887999" y="4951"/>
                  </a:lnTo>
                  <a:lnTo>
                    <a:pt x="938510" y="6990"/>
                  </a:lnTo>
                  <a:lnTo>
                    <a:pt x="989665" y="9691"/>
                  </a:lnTo>
                  <a:lnTo>
                    <a:pt x="1041336" y="12633"/>
                  </a:lnTo>
                  <a:lnTo>
                    <a:pt x="1093397" y="15397"/>
                  </a:lnTo>
                  <a:lnTo>
                    <a:pt x="1145720" y="17562"/>
                  </a:lnTo>
                  <a:lnTo>
                    <a:pt x="1198179" y="18708"/>
                  </a:lnTo>
                  <a:lnTo>
                    <a:pt x="1250644" y="18413"/>
                  </a:lnTo>
                  <a:lnTo>
                    <a:pt x="1302990" y="16259"/>
                  </a:lnTo>
                  <a:lnTo>
                    <a:pt x="1355089" y="11825"/>
                  </a:lnTo>
                  <a:lnTo>
                    <a:pt x="1407284" y="7392"/>
                  </a:lnTo>
                  <a:lnTo>
                    <a:pt x="1459837" y="5243"/>
                  </a:lnTo>
                  <a:lnTo>
                    <a:pt x="1512585" y="4957"/>
                  </a:lnTo>
                  <a:lnTo>
                    <a:pt x="1565368" y="6112"/>
                  </a:lnTo>
                  <a:lnTo>
                    <a:pt x="1618024" y="8287"/>
                  </a:lnTo>
                  <a:lnTo>
                    <a:pt x="1670392" y="11060"/>
                  </a:lnTo>
                  <a:lnTo>
                    <a:pt x="1722311" y="14010"/>
                  </a:lnTo>
                  <a:lnTo>
                    <a:pt x="1773620" y="16715"/>
                  </a:lnTo>
                  <a:lnTo>
                    <a:pt x="1824157" y="18754"/>
                  </a:lnTo>
                  <a:lnTo>
                    <a:pt x="1873761" y="19706"/>
                  </a:lnTo>
                  <a:lnTo>
                    <a:pt x="1922271" y="19150"/>
                  </a:lnTo>
                  <a:lnTo>
                    <a:pt x="1969525" y="16663"/>
                  </a:lnTo>
                  <a:lnTo>
                    <a:pt x="2015363" y="11825"/>
                  </a:lnTo>
                  <a:lnTo>
                    <a:pt x="2054409" y="7180"/>
                  </a:lnTo>
                  <a:lnTo>
                    <a:pt x="2093696" y="3818"/>
                  </a:lnTo>
                  <a:lnTo>
                    <a:pt x="2133559" y="1596"/>
                  </a:lnTo>
                  <a:lnTo>
                    <a:pt x="2174336" y="370"/>
                  </a:lnTo>
                  <a:lnTo>
                    <a:pt x="2216366" y="0"/>
                  </a:lnTo>
                  <a:lnTo>
                    <a:pt x="2259985" y="340"/>
                  </a:lnTo>
                  <a:lnTo>
                    <a:pt x="2305531" y="1248"/>
                  </a:lnTo>
                  <a:lnTo>
                    <a:pt x="2353341" y="2582"/>
                  </a:lnTo>
                  <a:lnTo>
                    <a:pt x="2403754" y="4199"/>
                  </a:lnTo>
                  <a:lnTo>
                    <a:pt x="2457106" y="5954"/>
                  </a:lnTo>
                  <a:lnTo>
                    <a:pt x="2513736" y="7707"/>
                  </a:lnTo>
                  <a:lnTo>
                    <a:pt x="2573980" y="9313"/>
                  </a:lnTo>
                  <a:lnTo>
                    <a:pt x="2638176" y="10630"/>
                  </a:lnTo>
                  <a:lnTo>
                    <a:pt x="2706662" y="11515"/>
                  </a:lnTo>
                  <a:lnTo>
                    <a:pt x="2779775" y="11825"/>
                  </a:lnTo>
                  <a:lnTo>
                    <a:pt x="2857022" y="11579"/>
                  </a:lnTo>
                  <a:lnTo>
                    <a:pt x="2927339" y="10965"/>
                  </a:lnTo>
                  <a:lnTo>
                    <a:pt x="2991397" y="10083"/>
                  </a:lnTo>
                  <a:lnTo>
                    <a:pt x="3049866" y="9037"/>
                  </a:lnTo>
                  <a:lnTo>
                    <a:pt x="3103417" y="7926"/>
                  </a:lnTo>
                  <a:lnTo>
                    <a:pt x="3152720" y="6853"/>
                  </a:lnTo>
                  <a:lnTo>
                    <a:pt x="3198447" y="5919"/>
                  </a:lnTo>
                  <a:lnTo>
                    <a:pt x="3241268" y="5227"/>
                  </a:lnTo>
                  <a:lnTo>
                    <a:pt x="3281853" y="4877"/>
                  </a:lnTo>
                  <a:lnTo>
                    <a:pt x="3320873" y="4971"/>
                  </a:lnTo>
                  <a:lnTo>
                    <a:pt x="3358999" y="5611"/>
                  </a:lnTo>
                  <a:lnTo>
                    <a:pt x="3396902" y="6899"/>
                  </a:lnTo>
                  <a:lnTo>
                    <a:pt x="3435252" y="8937"/>
                  </a:lnTo>
                  <a:lnTo>
                    <a:pt x="3474720" y="11825"/>
                  </a:lnTo>
                  <a:lnTo>
                    <a:pt x="3474339" y="19318"/>
                  </a:lnTo>
                  <a:lnTo>
                    <a:pt x="3474212" y="21604"/>
                  </a:lnTo>
                  <a:lnTo>
                    <a:pt x="3474720" y="30113"/>
                  </a:lnTo>
                  <a:lnTo>
                    <a:pt x="3422449" y="31914"/>
                  </a:lnTo>
                  <a:lnTo>
                    <a:pt x="3369084" y="32519"/>
                  </a:lnTo>
                  <a:lnTo>
                    <a:pt x="3314999" y="32156"/>
                  </a:lnTo>
                  <a:lnTo>
                    <a:pt x="3260569" y="31057"/>
                  </a:lnTo>
                  <a:lnTo>
                    <a:pt x="3206169" y="29450"/>
                  </a:lnTo>
                  <a:lnTo>
                    <a:pt x="3152174" y="27567"/>
                  </a:lnTo>
                  <a:lnTo>
                    <a:pt x="3098958" y="25636"/>
                  </a:lnTo>
                  <a:lnTo>
                    <a:pt x="3046898" y="23888"/>
                  </a:lnTo>
                  <a:lnTo>
                    <a:pt x="2996367" y="22552"/>
                  </a:lnTo>
                  <a:lnTo>
                    <a:pt x="2947740" y="21859"/>
                  </a:lnTo>
                  <a:lnTo>
                    <a:pt x="2901393" y="22039"/>
                  </a:lnTo>
                  <a:lnTo>
                    <a:pt x="2857699" y="23321"/>
                  </a:lnTo>
                  <a:lnTo>
                    <a:pt x="2817035" y="25936"/>
                  </a:lnTo>
                  <a:lnTo>
                    <a:pt x="2779775" y="30113"/>
                  </a:lnTo>
                  <a:lnTo>
                    <a:pt x="2736294" y="35133"/>
                  </a:lnTo>
                  <a:lnTo>
                    <a:pt x="2689067" y="38579"/>
                  </a:lnTo>
                  <a:lnTo>
                    <a:pt x="2638905" y="40650"/>
                  </a:lnTo>
                  <a:lnTo>
                    <a:pt x="2586618" y="41543"/>
                  </a:lnTo>
                  <a:lnTo>
                    <a:pt x="2533017" y="41457"/>
                  </a:lnTo>
                  <a:lnTo>
                    <a:pt x="2478913" y="40590"/>
                  </a:lnTo>
                  <a:lnTo>
                    <a:pt x="2425115" y="39142"/>
                  </a:lnTo>
                  <a:lnTo>
                    <a:pt x="2372435" y="37309"/>
                  </a:lnTo>
                  <a:lnTo>
                    <a:pt x="2321683" y="35292"/>
                  </a:lnTo>
                  <a:lnTo>
                    <a:pt x="2273669" y="33288"/>
                  </a:lnTo>
                  <a:lnTo>
                    <a:pt x="2229204" y="31495"/>
                  </a:lnTo>
                  <a:lnTo>
                    <a:pt x="2189099" y="30113"/>
                  </a:lnTo>
                  <a:lnTo>
                    <a:pt x="2153067" y="28858"/>
                  </a:lnTo>
                  <a:lnTo>
                    <a:pt x="2114553" y="27247"/>
                  </a:lnTo>
                  <a:lnTo>
                    <a:pt x="2073562" y="25436"/>
                  </a:lnTo>
                  <a:lnTo>
                    <a:pt x="2030101" y="23576"/>
                  </a:lnTo>
                  <a:lnTo>
                    <a:pt x="1984176" y="21823"/>
                  </a:lnTo>
                  <a:lnTo>
                    <a:pt x="1935794" y="20331"/>
                  </a:lnTo>
                  <a:lnTo>
                    <a:pt x="1884960" y="19253"/>
                  </a:lnTo>
                  <a:lnTo>
                    <a:pt x="1831681" y="18743"/>
                  </a:lnTo>
                  <a:lnTo>
                    <a:pt x="1775963" y="18956"/>
                  </a:lnTo>
                  <a:lnTo>
                    <a:pt x="1717812" y="20046"/>
                  </a:lnTo>
                  <a:lnTo>
                    <a:pt x="1657234" y="22166"/>
                  </a:lnTo>
                  <a:lnTo>
                    <a:pt x="1594237" y="25470"/>
                  </a:lnTo>
                  <a:lnTo>
                    <a:pt x="1528826" y="30113"/>
                  </a:lnTo>
                  <a:lnTo>
                    <a:pt x="1463818" y="34993"/>
                  </a:lnTo>
                  <a:lnTo>
                    <a:pt x="1401848" y="38930"/>
                  </a:lnTo>
                  <a:lnTo>
                    <a:pt x="1342733" y="41959"/>
                  </a:lnTo>
                  <a:lnTo>
                    <a:pt x="1286293" y="44116"/>
                  </a:lnTo>
                  <a:lnTo>
                    <a:pt x="1232346" y="45436"/>
                  </a:lnTo>
                  <a:lnTo>
                    <a:pt x="1180708" y="45954"/>
                  </a:lnTo>
                  <a:lnTo>
                    <a:pt x="1131200" y="45707"/>
                  </a:lnTo>
                  <a:lnTo>
                    <a:pt x="1083639" y="44728"/>
                  </a:lnTo>
                  <a:lnTo>
                    <a:pt x="1037843" y="43054"/>
                  </a:lnTo>
                  <a:lnTo>
                    <a:pt x="993631" y="40721"/>
                  </a:lnTo>
                  <a:lnTo>
                    <a:pt x="950821" y="37762"/>
                  </a:lnTo>
                  <a:lnTo>
                    <a:pt x="909231" y="34214"/>
                  </a:lnTo>
                  <a:lnTo>
                    <a:pt x="868680" y="30113"/>
                  </a:lnTo>
                  <a:lnTo>
                    <a:pt x="835136" y="27415"/>
                  </a:lnTo>
                  <a:lnTo>
                    <a:pt x="796245" y="25890"/>
                  </a:lnTo>
                  <a:lnTo>
                    <a:pt x="752636" y="25370"/>
                  </a:lnTo>
                  <a:lnTo>
                    <a:pt x="704941" y="25689"/>
                  </a:lnTo>
                  <a:lnTo>
                    <a:pt x="653789" y="26679"/>
                  </a:lnTo>
                  <a:lnTo>
                    <a:pt x="599813" y="28173"/>
                  </a:lnTo>
                  <a:lnTo>
                    <a:pt x="543643" y="30004"/>
                  </a:lnTo>
                  <a:lnTo>
                    <a:pt x="485908" y="32005"/>
                  </a:lnTo>
                  <a:lnTo>
                    <a:pt x="427241" y="34010"/>
                  </a:lnTo>
                  <a:lnTo>
                    <a:pt x="368271" y="35850"/>
                  </a:lnTo>
                  <a:lnTo>
                    <a:pt x="309630" y="37360"/>
                  </a:lnTo>
                  <a:lnTo>
                    <a:pt x="251948" y="38372"/>
                  </a:lnTo>
                  <a:lnTo>
                    <a:pt x="195856" y="38718"/>
                  </a:lnTo>
                  <a:lnTo>
                    <a:pt x="141984" y="38232"/>
                  </a:lnTo>
                  <a:lnTo>
                    <a:pt x="90964" y="36748"/>
                  </a:lnTo>
                  <a:lnTo>
                    <a:pt x="43425" y="34097"/>
                  </a:lnTo>
                  <a:lnTo>
                    <a:pt x="0" y="30113"/>
                  </a:lnTo>
                  <a:lnTo>
                    <a:pt x="63" y="23509"/>
                  </a:lnTo>
                  <a:lnTo>
                    <a:pt x="63" y="15635"/>
                  </a:lnTo>
                  <a:lnTo>
                    <a:pt x="0" y="11825"/>
                  </a:lnTo>
                  <a:close/>
                </a:path>
              </a:pathLst>
            </a:custGeom>
            <a:ln w="44449">
              <a:solidFill>
                <a:srgbClr val="EC7C30"/>
              </a:solidFill>
            </a:ln>
          </p:spPr>
          <p:txBody>
            <a:bodyPr wrap="square" lIns="0" tIns="0" rIns="0" bIns="0" rtlCol="0"/>
            <a:lstStyle/>
            <a:p>
              <a:endParaRPr/>
            </a:p>
          </p:txBody>
        </p:sp>
      </p:grpSp>
      <p:sp>
        <p:nvSpPr>
          <p:cNvPr id="6" name="object 6"/>
          <p:cNvSpPr txBox="1"/>
          <p:nvPr/>
        </p:nvSpPr>
        <p:spPr>
          <a:xfrm>
            <a:off x="718819" y="3060954"/>
            <a:ext cx="4041775" cy="3076575"/>
          </a:xfrm>
          <a:prstGeom prst="rect">
            <a:avLst/>
          </a:prstGeom>
        </p:spPr>
        <p:txBody>
          <a:bodyPr vert="horz" wrap="square" lIns="0" tIns="45719" rIns="0" bIns="0" rtlCol="0">
            <a:spAutoFit/>
          </a:bodyPr>
          <a:lstStyle/>
          <a:p>
            <a:pPr marL="12700" marR="5080">
              <a:lnSpc>
                <a:spcPct val="90000"/>
              </a:lnSpc>
              <a:spcBef>
                <a:spcPts val="359"/>
              </a:spcBef>
            </a:pPr>
            <a:r>
              <a:rPr sz="2200" dirty="0">
                <a:latin typeface="Arial"/>
                <a:cs typeface="Arial"/>
              </a:rPr>
              <a:t>Our</a:t>
            </a:r>
            <a:r>
              <a:rPr sz="2200" spc="130" dirty="0">
                <a:latin typeface="Arial"/>
                <a:cs typeface="Arial"/>
              </a:rPr>
              <a:t> </a:t>
            </a:r>
            <a:r>
              <a:rPr sz="2200" dirty="0">
                <a:latin typeface="Arial"/>
                <a:cs typeface="Arial"/>
              </a:rPr>
              <a:t>Camp</a:t>
            </a:r>
            <a:r>
              <a:rPr sz="2200" spc="155" dirty="0">
                <a:latin typeface="Arial"/>
                <a:cs typeface="Arial"/>
              </a:rPr>
              <a:t> </a:t>
            </a:r>
            <a:r>
              <a:rPr sz="2200" dirty="0">
                <a:latin typeface="Arial"/>
                <a:cs typeface="Arial"/>
              </a:rPr>
              <a:t>Counselors</a:t>
            </a:r>
            <a:r>
              <a:rPr sz="2200" spc="165" dirty="0">
                <a:latin typeface="Arial"/>
                <a:cs typeface="Arial"/>
              </a:rPr>
              <a:t> </a:t>
            </a:r>
            <a:r>
              <a:rPr sz="2200" spc="-25" dirty="0">
                <a:latin typeface="Arial"/>
                <a:cs typeface="Arial"/>
              </a:rPr>
              <a:t>are </a:t>
            </a:r>
            <a:r>
              <a:rPr sz="2200" spc="75" dirty="0">
                <a:latin typeface="Arial"/>
                <a:cs typeface="Arial"/>
              </a:rPr>
              <a:t>often</a:t>
            </a:r>
            <a:r>
              <a:rPr sz="2200" spc="-40" dirty="0">
                <a:latin typeface="Arial"/>
                <a:cs typeface="Arial"/>
              </a:rPr>
              <a:t> </a:t>
            </a:r>
            <a:r>
              <a:rPr sz="2200" spc="-35" dirty="0">
                <a:latin typeface="Arial"/>
                <a:cs typeface="Arial"/>
              </a:rPr>
              <a:t>ONEC</a:t>
            </a:r>
            <a:r>
              <a:rPr sz="2200" spc="-50" dirty="0">
                <a:latin typeface="Arial"/>
                <a:cs typeface="Arial"/>
              </a:rPr>
              <a:t> </a:t>
            </a:r>
            <a:r>
              <a:rPr sz="2200" spc="90" dirty="0">
                <a:latin typeface="Arial"/>
                <a:cs typeface="Arial"/>
              </a:rPr>
              <a:t>camp</a:t>
            </a:r>
            <a:r>
              <a:rPr sz="2200" spc="-40" dirty="0">
                <a:latin typeface="Arial"/>
                <a:cs typeface="Arial"/>
              </a:rPr>
              <a:t> </a:t>
            </a:r>
            <a:r>
              <a:rPr sz="2200" spc="35" dirty="0">
                <a:latin typeface="Arial"/>
                <a:cs typeface="Arial"/>
              </a:rPr>
              <a:t>graduates </a:t>
            </a:r>
            <a:r>
              <a:rPr sz="2200" spc="50" dirty="0">
                <a:latin typeface="Arial"/>
                <a:cs typeface="Arial"/>
              </a:rPr>
              <a:t>and</a:t>
            </a:r>
            <a:r>
              <a:rPr sz="2200" spc="30" dirty="0">
                <a:latin typeface="Arial"/>
                <a:cs typeface="Arial"/>
              </a:rPr>
              <a:t> </a:t>
            </a:r>
            <a:r>
              <a:rPr sz="2200" dirty="0">
                <a:latin typeface="Arial"/>
                <a:cs typeface="Arial"/>
              </a:rPr>
              <a:t>are</a:t>
            </a:r>
            <a:r>
              <a:rPr sz="2200" spc="20" dirty="0">
                <a:latin typeface="Arial"/>
                <a:cs typeface="Arial"/>
              </a:rPr>
              <a:t> </a:t>
            </a:r>
            <a:r>
              <a:rPr sz="2200" spc="55" dirty="0">
                <a:latin typeface="Arial"/>
                <a:cs typeface="Arial"/>
              </a:rPr>
              <a:t>very</a:t>
            </a:r>
            <a:r>
              <a:rPr sz="2200" spc="45" dirty="0">
                <a:latin typeface="Arial"/>
                <a:cs typeface="Arial"/>
              </a:rPr>
              <a:t> </a:t>
            </a:r>
            <a:r>
              <a:rPr sz="2200" dirty="0">
                <a:latin typeface="Arial"/>
                <a:cs typeface="Arial"/>
              </a:rPr>
              <a:t>familiar</a:t>
            </a:r>
            <a:r>
              <a:rPr sz="2200" spc="45" dirty="0">
                <a:latin typeface="Arial"/>
                <a:cs typeface="Arial"/>
              </a:rPr>
              <a:t> </a:t>
            </a:r>
            <a:r>
              <a:rPr sz="2200" spc="85" dirty="0">
                <a:latin typeface="Arial"/>
                <a:cs typeface="Arial"/>
              </a:rPr>
              <a:t>with</a:t>
            </a:r>
            <a:r>
              <a:rPr sz="2200" spc="45" dirty="0">
                <a:latin typeface="Arial"/>
                <a:cs typeface="Arial"/>
              </a:rPr>
              <a:t> the </a:t>
            </a:r>
            <a:r>
              <a:rPr sz="2200" dirty="0">
                <a:latin typeface="Arial"/>
                <a:cs typeface="Arial"/>
              </a:rPr>
              <a:t>Ottawa</a:t>
            </a:r>
            <a:r>
              <a:rPr sz="2200" spc="50" dirty="0">
                <a:latin typeface="Arial"/>
                <a:cs typeface="Arial"/>
              </a:rPr>
              <a:t> </a:t>
            </a:r>
            <a:r>
              <a:rPr sz="2200" dirty="0">
                <a:latin typeface="Arial"/>
                <a:cs typeface="Arial"/>
              </a:rPr>
              <a:t>River</a:t>
            </a:r>
            <a:r>
              <a:rPr sz="2200" spc="40" dirty="0">
                <a:latin typeface="Arial"/>
                <a:cs typeface="Arial"/>
              </a:rPr>
              <a:t> </a:t>
            </a:r>
            <a:r>
              <a:rPr sz="2200" spc="50" dirty="0">
                <a:latin typeface="Arial"/>
                <a:cs typeface="Arial"/>
              </a:rPr>
              <a:t>and</a:t>
            </a:r>
            <a:r>
              <a:rPr sz="2200" spc="25" dirty="0">
                <a:latin typeface="Arial"/>
                <a:cs typeface="Arial"/>
              </a:rPr>
              <a:t> </a:t>
            </a:r>
            <a:r>
              <a:rPr sz="2200" dirty="0">
                <a:latin typeface="Arial"/>
                <a:cs typeface="Arial"/>
              </a:rPr>
              <a:t>its</a:t>
            </a:r>
            <a:r>
              <a:rPr sz="2200" spc="25" dirty="0">
                <a:latin typeface="Arial"/>
                <a:cs typeface="Arial"/>
              </a:rPr>
              <a:t> </a:t>
            </a:r>
            <a:r>
              <a:rPr sz="2200" spc="-10" dirty="0">
                <a:latin typeface="Arial"/>
                <a:cs typeface="Arial"/>
              </a:rPr>
              <a:t>safety </a:t>
            </a:r>
            <a:r>
              <a:rPr sz="2200" dirty="0">
                <a:latin typeface="Arial"/>
                <a:cs typeface="Arial"/>
              </a:rPr>
              <a:t>requirements.</a:t>
            </a:r>
            <a:r>
              <a:rPr sz="2200" spc="270" dirty="0">
                <a:latin typeface="Arial"/>
                <a:cs typeface="Arial"/>
              </a:rPr>
              <a:t> </a:t>
            </a:r>
            <a:r>
              <a:rPr sz="2200" dirty="0">
                <a:latin typeface="Arial"/>
                <a:cs typeface="Arial"/>
              </a:rPr>
              <a:t>They</a:t>
            </a:r>
            <a:r>
              <a:rPr sz="2200" spc="190" dirty="0">
                <a:latin typeface="Arial"/>
                <a:cs typeface="Arial"/>
              </a:rPr>
              <a:t> </a:t>
            </a:r>
            <a:r>
              <a:rPr sz="2200" dirty="0">
                <a:latin typeface="Arial"/>
                <a:cs typeface="Arial"/>
              </a:rPr>
              <a:t>are</a:t>
            </a:r>
            <a:r>
              <a:rPr sz="2200" spc="185" dirty="0">
                <a:latin typeface="Arial"/>
                <a:cs typeface="Arial"/>
              </a:rPr>
              <a:t> </a:t>
            </a:r>
            <a:r>
              <a:rPr sz="2200" spc="-20" dirty="0">
                <a:latin typeface="Arial"/>
                <a:cs typeface="Arial"/>
              </a:rPr>
              <a:t>also </a:t>
            </a:r>
            <a:r>
              <a:rPr sz="2200" spc="65" dirty="0">
                <a:latin typeface="Arial"/>
                <a:cs typeface="Arial"/>
              </a:rPr>
              <a:t>highly</a:t>
            </a:r>
            <a:r>
              <a:rPr sz="2200" spc="55" dirty="0">
                <a:latin typeface="Arial"/>
                <a:cs typeface="Arial"/>
              </a:rPr>
              <a:t> </a:t>
            </a:r>
            <a:r>
              <a:rPr sz="2200" dirty="0">
                <a:latin typeface="Arial"/>
                <a:cs typeface="Arial"/>
              </a:rPr>
              <a:t>trained</a:t>
            </a:r>
            <a:r>
              <a:rPr sz="2200" spc="40" dirty="0">
                <a:latin typeface="Arial"/>
                <a:cs typeface="Arial"/>
              </a:rPr>
              <a:t> </a:t>
            </a:r>
            <a:r>
              <a:rPr sz="2200" dirty="0">
                <a:latin typeface="Arial"/>
                <a:cs typeface="Arial"/>
              </a:rPr>
              <a:t>in</a:t>
            </a:r>
            <a:r>
              <a:rPr sz="2200" spc="55" dirty="0">
                <a:latin typeface="Arial"/>
                <a:cs typeface="Arial"/>
              </a:rPr>
              <a:t> </a:t>
            </a:r>
            <a:r>
              <a:rPr sz="2200" spc="50" dirty="0">
                <a:latin typeface="Arial"/>
                <a:cs typeface="Arial"/>
              </a:rPr>
              <a:t>their </a:t>
            </a:r>
            <a:r>
              <a:rPr sz="2200" spc="-10" dirty="0">
                <a:latin typeface="Arial"/>
                <a:cs typeface="Arial"/>
              </a:rPr>
              <a:t>individual </a:t>
            </a:r>
            <a:r>
              <a:rPr sz="2200" dirty="0">
                <a:latin typeface="Arial"/>
                <a:cs typeface="Arial"/>
              </a:rPr>
              <a:t>sports,</a:t>
            </a:r>
            <a:r>
              <a:rPr sz="2200" spc="145" dirty="0">
                <a:latin typeface="Arial"/>
                <a:cs typeface="Arial"/>
              </a:rPr>
              <a:t> </a:t>
            </a:r>
            <a:r>
              <a:rPr sz="2200" dirty="0">
                <a:latin typeface="Arial"/>
                <a:cs typeface="Arial"/>
              </a:rPr>
              <a:t>ensuring</a:t>
            </a:r>
            <a:r>
              <a:rPr sz="2200" spc="120" dirty="0">
                <a:latin typeface="Arial"/>
                <a:cs typeface="Arial"/>
              </a:rPr>
              <a:t> </a:t>
            </a:r>
            <a:r>
              <a:rPr sz="2200" spc="125" dirty="0">
                <a:latin typeface="Arial"/>
                <a:cs typeface="Arial"/>
              </a:rPr>
              <a:t>we</a:t>
            </a:r>
            <a:r>
              <a:rPr sz="2200" spc="90" dirty="0">
                <a:latin typeface="Arial"/>
                <a:cs typeface="Arial"/>
              </a:rPr>
              <a:t> </a:t>
            </a:r>
            <a:r>
              <a:rPr sz="2200" spc="-25" dirty="0">
                <a:latin typeface="Arial"/>
                <a:cs typeface="Arial"/>
              </a:rPr>
              <a:t>are </a:t>
            </a:r>
            <a:r>
              <a:rPr sz="2200" spc="65" dirty="0">
                <a:latin typeface="Arial"/>
                <a:cs typeface="Arial"/>
              </a:rPr>
              <a:t>providing</a:t>
            </a:r>
            <a:r>
              <a:rPr sz="2200" spc="-25" dirty="0">
                <a:latin typeface="Arial"/>
                <a:cs typeface="Arial"/>
              </a:rPr>
              <a:t> </a:t>
            </a:r>
            <a:r>
              <a:rPr sz="2200" spc="50" dirty="0">
                <a:latin typeface="Arial"/>
                <a:cs typeface="Arial"/>
              </a:rPr>
              <a:t>high</a:t>
            </a:r>
            <a:r>
              <a:rPr sz="2200" spc="-35" dirty="0">
                <a:latin typeface="Arial"/>
                <a:cs typeface="Arial"/>
              </a:rPr>
              <a:t> </a:t>
            </a:r>
            <a:r>
              <a:rPr sz="2200" spc="65" dirty="0">
                <a:latin typeface="Arial"/>
                <a:cs typeface="Arial"/>
              </a:rPr>
              <a:t>quality</a:t>
            </a:r>
            <a:r>
              <a:rPr sz="2200" spc="-30" dirty="0">
                <a:latin typeface="Arial"/>
                <a:cs typeface="Arial"/>
              </a:rPr>
              <a:t> </a:t>
            </a:r>
            <a:r>
              <a:rPr sz="2200" spc="-10" dirty="0">
                <a:latin typeface="Arial"/>
                <a:cs typeface="Arial"/>
              </a:rPr>
              <a:t>sports </a:t>
            </a:r>
            <a:r>
              <a:rPr sz="2200" dirty="0">
                <a:latin typeface="Arial"/>
                <a:cs typeface="Arial"/>
              </a:rPr>
              <a:t>training</a:t>
            </a:r>
            <a:r>
              <a:rPr sz="2200" spc="145" dirty="0">
                <a:latin typeface="Arial"/>
                <a:cs typeface="Arial"/>
              </a:rPr>
              <a:t> </a:t>
            </a:r>
            <a:r>
              <a:rPr sz="2200" dirty="0">
                <a:latin typeface="Arial"/>
                <a:cs typeface="Arial"/>
              </a:rPr>
              <a:t>in</a:t>
            </a:r>
            <a:r>
              <a:rPr sz="2200" spc="140" dirty="0">
                <a:latin typeface="Arial"/>
                <a:cs typeface="Arial"/>
              </a:rPr>
              <a:t> </a:t>
            </a:r>
            <a:r>
              <a:rPr sz="2200" dirty="0">
                <a:latin typeface="Arial"/>
                <a:cs typeface="Arial"/>
              </a:rPr>
              <a:t>a</a:t>
            </a:r>
            <a:r>
              <a:rPr sz="2200" spc="135" dirty="0">
                <a:latin typeface="Arial"/>
                <a:cs typeface="Arial"/>
              </a:rPr>
              <a:t> </a:t>
            </a:r>
            <a:r>
              <a:rPr sz="2200" dirty="0">
                <a:latin typeface="Arial"/>
                <a:cs typeface="Arial"/>
              </a:rPr>
              <a:t>friendly,</a:t>
            </a:r>
            <a:r>
              <a:rPr sz="2200" spc="145" dirty="0">
                <a:latin typeface="Arial"/>
                <a:cs typeface="Arial"/>
              </a:rPr>
              <a:t> </a:t>
            </a:r>
            <a:r>
              <a:rPr sz="2200" spc="60" dirty="0">
                <a:latin typeface="Arial"/>
                <a:cs typeface="Arial"/>
              </a:rPr>
              <a:t>accepting </a:t>
            </a:r>
            <a:r>
              <a:rPr sz="2200" spc="-10" dirty="0">
                <a:latin typeface="Arial"/>
                <a:cs typeface="Arial"/>
              </a:rPr>
              <a:t>atmosphere.</a:t>
            </a:r>
            <a:endParaRPr sz="2200">
              <a:latin typeface="Arial"/>
              <a:cs typeface="Arial"/>
            </a:endParaRPr>
          </a:p>
        </p:txBody>
      </p:sp>
      <p:pic>
        <p:nvPicPr>
          <p:cNvPr id="7" name="object 7"/>
          <p:cNvPicPr/>
          <p:nvPr/>
        </p:nvPicPr>
        <p:blipFill>
          <a:blip r:embed="rId2" cstate="print"/>
          <a:stretch>
            <a:fillRect/>
          </a:stretch>
        </p:blipFill>
        <p:spPr>
          <a:xfrm>
            <a:off x="5311194" y="0"/>
            <a:ext cx="6879281" cy="685799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3359" y="189991"/>
            <a:ext cx="5955665" cy="6428105"/>
          </a:xfrm>
          <a:prstGeom prst="rect">
            <a:avLst/>
          </a:prstGeom>
        </p:spPr>
        <p:txBody>
          <a:bodyPr vert="horz" wrap="square" lIns="0" tIns="12700" rIns="0" bIns="0" rtlCol="0">
            <a:spAutoFit/>
          </a:bodyPr>
          <a:lstStyle/>
          <a:p>
            <a:pPr marL="12700">
              <a:lnSpc>
                <a:spcPct val="100000"/>
              </a:lnSpc>
              <a:spcBef>
                <a:spcPts val="100"/>
              </a:spcBef>
            </a:pPr>
            <a:r>
              <a:rPr sz="6000" b="1" spc="-905" dirty="0">
                <a:latin typeface="Arial"/>
                <a:cs typeface="Arial"/>
              </a:rPr>
              <a:t>FAQ</a:t>
            </a:r>
            <a:endParaRPr sz="6000">
              <a:latin typeface="Arial"/>
              <a:cs typeface="Arial"/>
            </a:endParaRPr>
          </a:p>
          <a:p>
            <a:pPr marL="12700">
              <a:lnSpc>
                <a:spcPct val="100000"/>
              </a:lnSpc>
              <a:spcBef>
                <a:spcPts val="3185"/>
              </a:spcBef>
            </a:pPr>
            <a:r>
              <a:rPr sz="1600" dirty="0">
                <a:latin typeface="Arial"/>
                <a:cs typeface="Arial"/>
              </a:rPr>
              <a:t>Q</a:t>
            </a:r>
            <a:r>
              <a:rPr sz="1600" spc="204" dirty="0">
                <a:latin typeface="Arial"/>
                <a:cs typeface="Arial"/>
              </a:rPr>
              <a:t> </a:t>
            </a:r>
            <a:r>
              <a:rPr sz="1600" dirty="0">
                <a:latin typeface="Arial"/>
                <a:cs typeface="Arial"/>
              </a:rPr>
              <a:t>I</a:t>
            </a:r>
            <a:r>
              <a:rPr sz="1600" spc="5" dirty="0">
                <a:latin typeface="Arial"/>
                <a:cs typeface="Arial"/>
              </a:rPr>
              <a:t> </a:t>
            </a:r>
            <a:r>
              <a:rPr sz="1600" dirty="0">
                <a:latin typeface="Arial"/>
                <a:cs typeface="Arial"/>
              </a:rPr>
              <a:t>have a</a:t>
            </a:r>
            <a:r>
              <a:rPr sz="1600" spc="-5" dirty="0">
                <a:latin typeface="Arial"/>
                <a:cs typeface="Arial"/>
              </a:rPr>
              <a:t> </a:t>
            </a:r>
            <a:r>
              <a:rPr sz="1600" spc="45" dirty="0">
                <a:latin typeface="Arial"/>
                <a:cs typeface="Arial"/>
              </a:rPr>
              <a:t>concern</a:t>
            </a:r>
            <a:r>
              <a:rPr sz="1600" spc="10" dirty="0">
                <a:latin typeface="Arial"/>
                <a:cs typeface="Arial"/>
              </a:rPr>
              <a:t> </a:t>
            </a:r>
            <a:r>
              <a:rPr sz="1600" dirty="0">
                <a:latin typeface="Arial"/>
                <a:cs typeface="Arial"/>
              </a:rPr>
              <a:t>or</a:t>
            </a:r>
            <a:r>
              <a:rPr sz="1600" spc="-10" dirty="0">
                <a:latin typeface="Arial"/>
                <a:cs typeface="Arial"/>
              </a:rPr>
              <a:t> issue.</a:t>
            </a:r>
            <a:r>
              <a:rPr sz="1600" spc="15" dirty="0">
                <a:latin typeface="Arial"/>
                <a:cs typeface="Arial"/>
              </a:rPr>
              <a:t> </a:t>
            </a:r>
            <a:r>
              <a:rPr sz="1600" spc="75" dirty="0">
                <a:latin typeface="Arial"/>
                <a:cs typeface="Arial"/>
              </a:rPr>
              <a:t>Who</a:t>
            </a:r>
            <a:r>
              <a:rPr sz="1600" spc="20" dirty="0">
                <a:latin typeface="Arial"/>
                <a:cs typeface="Arial"/>
              </a:rPr>
              <a:t> </a:t>
            </a:r>
            <a:r>
              <a:rPr sz="1600" dirty="0">
                <a:latin typeface="Arial"/>
                <a:cs typeface="Arial"/>
              </a:rPr>
              <a:t>should</a:t>
            </a:r>
            <a:r>
              <a:rPr sz="1600" spc="20" dirty="0">
                <a:latin typeface="Arial"/>
                <a:cs typeface="Arial"/>
              </a:rPr>
              <a:t> </a:t>
            </a:r>
            <a:r>
              <a:rPr sz="1600" dirty="0">
                <a:latin typeface="Arial"/>
                <a:cs typeface="Arial"/>
              </a:rPr>
              <a:t>I talk</a:t>
            </a:r>
            <a:r>
              <a:rPr sz="1600" spc="10" dirty="0">
                <a:latin typeface="Arial"/>
                <a:cs typeface="Arial"/>
              </a:rPr>
              <a:t> </a:t>
            </a:r>
            <a:r>
              <a:rPr sz="1600" spc="-25" dirty="0">
                <a:latin typeface="Arial"/>
                <a:cs typeface="Arial"/>
              </a:rPr>
              <a:t>to?</a:t>
            </a:r>
            <a:endParaRPr sz="1600">
              <a:latin typeface="Arial"/>
              <a:cs typeface="Arial"/>
            </a:endParaRPr>
          </a:p>
          <a:p>
            <a:pPr marL="241300" marR="5715" indent="-228600">
              <a:lnSpc>
                <a:spcPct val="90000"/>
              </a:lnSpc>
              <a:spcBef>
                <a:spcPts val="994"/>
              </a:spcBef>
            </a:pPr>
            <a:r>
              <a:rPr sz="1600" dirty="0">
                <a:latin typeface="Arial"/>
                <a:cs typeface="Arial"/>
              </a:rPr>
              <a:t>A</a:t>
            </a:r>
            <a:r>
              <a:rPr sz="1600" spc="470" dirty="0">
                <a:latin typeface="Arial"/>
                <a:cs typeface="Arial"/>
              </a:rPr>
              <a:t> </a:t>
            </a:r>
            <a:r>
              <a:rPr sz="1600" dirty="0">
                <a:latin typeface="Arial"/>
                <a:cs typeface="Arial"/>
              </a:rPr>
              <a:t>The</a:t>
            </a:r>
            <a:r>
              <a:rPr sz="1600" spc="85" dirty="0">
                <a:latin typeface="Arial"/>
                <a:cs typeface="Arial"/>
              </a:rPr>
              <a:t> </a:t>
            </a:r>
            <a:r>
              <a:rPr sz="1600" dirty="0">
                <a:latin typeface="Arial"/>
                <a:cs typeface="Arial"/>
              </a:rPr>
              <a:t>instructor</a:t>
            </a:r>
            <a:r>
              <a:rPr sz="1600" spc="85" dirty="0">
                <a:latin typeface="Arial"/>
                <a:cs typeface="Arial"/>
              </a:rPr>
              <a:t> </a:t>
            </a:r>
            <a:r>
              <a:rPr sz="1600" dirty="0">
                <a:latin typeface="Arial"/>
                <a:cs typeface="Arial"/>
              </a:rPr>
              <a:t>can</a:t>
            </a:r>
            <a:r>
              <a:rPr sz="1600" spc="90" dirty="0">
                <a:latin typeface="Arial"/>
                <a:cs typeface="Arial"/>
              </a:rPr>
              <a:t> </a:t>
            </a:r>
            <a:r>
              <a:rPr sz="1600" dirty="0">
                <a:latin typeface="Arial"/>
                <a:cs typeface="Arial"/>
              </a:rPr>
              <a:t>usually</a:t>
            </a:r>
            <a:r>
              <a:rPr sz="1600" spc="110" dirty="0">
                <a:latin typeface="Arial"/>
                <a:cs typeface="Arial"/>
              </a:rPr>
              <a:t> </a:t>
            </a:r>
            <a:r>
              <a:rPr sz="1600" spc="70" dirty="0">
                <a:latin typeface="Arial"/>
                <a:cs typeface="Arial"/>
              </a:rPr>
              <a:t>be</a:t>
            </a:r>
            <a:r>
              <a:rPr sz="1600" spc="75" dirty="0">
                <a:latin typeface="Arial"/>
                <a:cs typeface="Arial"/>
              </a:rPr>
              <a:t> </a:t>
            </a:r>
            <a:r>
              <a:rPr sz="1600" dirty="0">
                <a:latin typeface="Arial"/>
                <a:cs typeface="Arial"/>
              </a:rPr>
              <a:t>your</a:t>
            </a:r>
            <a:r>
              <a:rPr sz="1600" spc="70" dirty="0">
                <a:latin typeface="Arial"/>
                <a:cs typeface="Arial"/>
              </a:rPr>
              <a:t> </a:t>
            </a:r>
            <a:r>
              <a:rPr sz="1600" dirty="0">
                <a:latin typeface="Arial"/>
                <a:cs typeface="Arial"/>
              </a:rPr>
              <a:t>first</a:t>
            </a:r>
            <a:r>
              <a:rPr sz="1600" spc="80" dirty="0">
                <a:latin typeface="Arial"/>
                <a:cs typeface="Arial"/>
              </a:rPr>
              <a:t> </a:t>
            </a:r>
            <a:r>
              <a:rPr sz="1600" spc="50" dirty="0">
                <a:latin typeface="Arial"/>
                <a:cs typeface="Arial"/>
              </a:rPr>
              <a:t>stop</a:t>
            </a:r>
            <a:r>
              <a:rPr sz="1600" spc="75" dirty="0">
                <a:latin typeface="Arial"/>
                <a:cs typeface="Arial"/>
              </a:rPr>
              <a:t> </a:t>
            </a:r>
            <a:r>
              <a:rPr sz="1600" spc="50" dirty="0">
                <a:latin typeface="Arial"/>
                <a:cs typeface="Arial"/>
              </a:rPr>
              <a:t>for</a:t>
            </a:r>
            <a:r>
              <a:rPr sz="1600" spc="70" dirty="0">
                <a:latin typeface="Arial"/>
                <a:cs typeface="Arial"/>
              </a:rPr>
              <a:t> </a:t>
            </a:r>
            <a:r>
              <a:rPr sz="1600" spc="-10" dirty="0">
                <a:latin typeface="Arial"/>
                <a:cs typeface="Arial"/>
              </a:rPr>
              <a:t>resolving </a:t>
            </a:r>
            <a:r>
              <a:rPr sz="1600" spc="55" dirty="0">
                <a:latin typeface="Arial"/>
                <a:cs typeface="Arial"/>
              </a:rPr>
              <a:t>most </a:t>
            </a:r>
            <a:r>
              <a:rPr sz="1600" spc="-20" dirty="0">
                <a:latin typeface="Arial"/>
                <a:cs typeface="Arial"/>
              </a:rPr>
              <a:t>issues.</a:t>
            </a:r>
            <a:r>
              <a:rPr sz="1600" spc="55" dirty="0">
                <a:latin typeface="Arial"/>
                <a:cs typeface="Arial"/>
              </a:rPr>
              <a:t> </a:t>
            </a:r>
            <a:r>
              <a:rPr sz="1600" dirty="0">
                <a:latin typeface="Arial"/>
                <a:cs typeface="Arial"/>
              </a:rPr>
              <a:t>The</a:t>
            </a:r>
            <a:r>
              <a:rPr sz="1600" spc="45" dirty="0">
                <a:latin typeface="Arial"/>
                <a:cs typeface="Arial"/>
              </a:rPr>
              <a:t> </a:t>
            </a:r>
            <a:r>
              <a:rPr sz="1600" dirty="0">
                <a:latin typeface="Arial"/>
                <a:cs typeface="Arial"/>
              </a:rPr>
              <a:t>best</a:t>
            </a:r>
            <a:r>
              <a:rPr sz="1600" spc="50" dirty="0">
                <a:latin typeface="Arial"/>
                <a:cs typeface="Arial"/>
              </a:rPr>
              <a:t> </a:t>
            </a:r>
            <a:r>
              <a:rPr sz="1600" spc="55" dirty="0">
                <a:latin typeface="Arial"/>
                <a:cs typeface="Arial"/>
              </a:rPr>
              <a:t>time</a:t>
            </a:r>
            <a:r>
              <a:rPr sz="1600" spc="50" dirty="0">
                <a:latin typeface="Arial"/>
                <a:cs typeface="Arial"/>
              </a:rPr>
              <a:t> </a:t>
            </a:r>
            <a:r>
              <a:rPr sz="1600" spc="65" dirty="0">
                <a:latin typeface="Arial"/>
                <a:cs typeface="Arial"/>
              </a:rPr>
              <a:t>to</a:t>
            </a:r>
            <a:r>
              <a:rPr sz="1600" spc="30" dirty="0">
                <a:latin typeface="Arial"/>
                <a:cs typeface="Arial"/>
              </a:rPr>
              <a:t> </a:t>
            </a:r>
            <a:r>
              <a:rPr sz="1600" dirty="0">
                <a:latin typeface="Arial"/>
                <a:cs typeface="Arial"/>
              </a:rPr>
              <a:t>talk</a:t>
            </a:r>
            <a:r>
              <a:rPr sz="1600" spc="60" dirty="0">
                <a:latin typeface="Arial"/>
                <a:cs typeface="Arial"/>
              </a:rPr>
              <a:t> </a:t>
            </a:r>
            <a:r>
              <a:rPr sz="1600" spc="65" dirty="0">
                <a:latin typeface="Arial"/>
                <a:cs typeface="Arial"/>
              </a:rPr>
              <a:t>to</a:t>
            </a:r>
            <a:r>
              <a:rPr sz="1600" spc="30" dirty="0">
                <a:latin typeface="Arial"/>
                <a:cs typeface="Arial"/>
              </a:rPr>
              <a:t> </a:t>
            </a:r>
            <a:r>
              <a:rPr sz="1600" spc="55" dirty="0">
                <a:latin typeface="Arial"/>
                <a:cs typeface="Arial"/>
              </a:rPr>
              <a:t>the</a:t>
            </a:r>
            <a:r>
              <a:rPr sz="1600" spc="30" dirty="0">
                <a:latin typeface="Arial"/>
                <a:cs typeface="Arial"/>
              </a:rPr>
              <a:t> </a:t>
            </a:r>
            <a:r>
              <a:rPr sz="1600" dirty="0">
                <a:latin typeface="Arial"/>
                <a:cs typeface="Arial"/>
              </a:rPr>
              <a:t>instructor</a:t>
            </a:r>
            <a:r>
              <a:rPr sz="1600" spc="45" dirty="0">
                <a:latin typeface="Arial"/>
                <a:cs typeface="Arial"/>
              </a:rPr>
              <a:t> </a:t>
            </a:r>
            <a:r>
              <a:rPr sz="1600" dirty="0">
                <a:latin typeface="Arial"/>
                <a:cs typeface="Arial"/>
              </a:rPr>
              <a:t>is</a:t>
            </a:r>
            <a:r>
              <a:rPr sz="1600" spc="40" dirty="0">
                <a:latin typeface="Arial"/>
                <a:cs typeface="Arial"/>
              </a:rPr>
              <a:t> before </a:t>
            </a:r>
            <a:r>
              <a:rPr sz="1600" dirty="0">
                <a:latin typeface="Arial"/>
                <a:cs typeface="Arial"/>
              </a:rPr>
              <a:t>or</a:t>
            </a:r>
            <a:r>
              <a:rPr sz="1600" spc="50" dirty="0">
                <a:latin typeface="Arial"/>
                <a:cs typeface="Arial"/>
              </a:rPr>
              <a:t> </a:t>
            </a:r>
            <a:r>
              <a:rPr sz="1600" dirty="0">
                <a:latin typeface="Arial"/>
                <a:cs typeface="Arial"/>
              </a:rPr>
              <a:t>after</a:t>
            </a:r>
            <a:r>
              <a:rPr sz="1600" spc="70" dirty="0">
                <a:latin typeface="Arial"/>
                <a:cs typeface="Arial"/>
              </a:rPr>
              <a:t> </a:t>
            </a:r>
            <a:r>
              <a:rPr sz="1600" dirty="0">
                <a:latin typeface="Arial"/>
                <a:cs typeface="Arial"/>
              </a:rPr>
              <a:t>class.</a:t>
            </a:r>
            <a:r>
              <a:rPr sz="1600" spc="90" dirty="0">
                <a:latin typeface="Arial"/>
                <a:cs typeface="Arial"/>
              </a:rPr>
              <a:t> </a:t>
            </a:r>
            <a:r>
              <a:rPr sz="1600" dirty="0">
                <a:latin typeface="Arial"/>
                <a:cs typeface="Arial"/>
              </a:rPr>
              <a:t>If</a:t>
            </a:r>
            <a:r>
              <a:rPr sz="1600" spc="70" dirty="0">
                <a:latin typeface="Arial"/>
                <a:cs typeface="Arial"/>
              </a:rPr>
              <a:t> </a:t>
            </a:r>
            <a:r>
              <a:rPr sz="1600" dirty="0">
                <a:latin typeface="Arial"/>
                <a:cs typeface="Arial"/>
              </a:rPr>
              <a:t>this</a:t>
            </a:r>
            <a:r>
              <a:rPr sz="1600" spc="65" dirty="0">
                <a:latin typeface="Arial"/>
                <a:cs typeface="Arial"/>
              </a:rPr>
              <a:t> </a:t>
            </a:r>
            <a:r>
              <a:rPr sz="1600" dirty="0">
                <a:latin typeface="Arial"/>
                <a:cs typeface="Arial"/>
              </a:rPr>
              <a:t>is</a:t>
            </a:r>
            <a:r>
              <a:rPr sz="1600" spc="60" dirty="0">
                <a:latin typeface="Arial"/>
                <a:cs typeface="Arial"/>
              </a:rPr>
              <a:t> </a:t>
            </a:r>
            <a:r>
              <a:rPr sz="1600" spc="55" dirty="0">
                <a:latin typeface="Arial"/>
                <a:cs typeface="Arial"/>
              </a:rPr>
              <a:t>not </a:t>
            </a:r>
            <a:r>
              <a:rPr sz="1600" dirty="0">
                <a:latin typeface="Arial"/>
                <a:cs typeface="Arial"/>
              </a:rPr>
              <a:t>convenient,</a:t>
            </a:r>
            <a:r>
              <a:rPr sz="1600" spc="65" dirty="0">
                <a:latin typeface="Arial"/>
                <a:cs typeface="Arial"/>
              </a:rPr>
              <a:t> </a:t>
            </a:r>
            <a:r>
              <a:rPr sz="1600" dirty="0">
                <a:latin typeface="Arial"/>
                <a:cs typeface="Arial"/>
              </a:rPr>
              <a:t>please</a:t>
            </a:r>
            <a:r>
              <a:rPr sz="1600" spc="90" dirty="0">
                <a:latin typeface="Arial"/>
                <a:cs typeface="Arial"/>
              </a:rPr>
              <a:t> </a:t>
            </a:r>
            <a:r>
              <a:rPr sz="1600" spc="50" dirty="0">
                <a:latin typeface="Arial"/>
                <a:cs typeface="Arial"/>
              </a:rPr>
              <a:t>call</a:t>
            </a:r>
            <a:r>
              <a:rPr sz="1600" spc="75" dirty="0">
                <a:latin typeface="Arial"/>
                <a:cs typeface="Arial"/>
              </a:rPr>
              <a:t> </a:t>
            </a:r>
            <a:r>
              <a:rPr sz="1600" dirty="0">
                <a:latin typeface="Arial"/>
                <a:cs typeface="Arial"/>
              </a:rPr>
              <a:t>and</a:t>
            </a:r>
            <a:r>
              <a:rPr sz="1600" spc="80" dirty="0">
                <a:latin typeface="Arial"/>
                <a:cs typeface="Arial"/>
              </a:rPr>
              <a:t> </a:t>
            </a:r>
            <a:r>
              <a:rPr sz="1600" dirty="0">
                <a:latin typeface="Arial"/>
                <a:cs typeface="Arial"/>
              </a:rPr>
              <a:t>leave</a:t>
            </a:r>
            <a:r>
              <a:rPr sz="1600" spc="85" dirty="0">
                <a:latin typeface="Arial"/>
                <a:cs typeface="Arial"/>
              </a:rPr>
              <a:t> </a:t>
            </a:r>
            <a:r>
              <a:rPr sz="1600" spc="-50" dirty="0">
                <a:latin typeface="Arial"/>
                <a:cs typeface="Arial"/>
              </a:rPr>
              <a:t>a </a:t>
            </a:r>
            <a:r>
              <a:rPr sz="1600" dirty="0">
                <a:latin typeface="Arial"/>
                <a:cs typeface="Arial"/>
              </a:rPr>
              <a:t>message</a:t>
            </a:r>
            <a:r>
              <a:rPr sz="1600" spc="50" dirty="0">
                <a:latin typeface="Arial"/>
                <a:cs typeface="Arial"/>
              </a:rPr>
              <a:t> </a:t>
            </a:r>
            <a:r>
              <a:rPr sz="1600" dirty="0">
                <a:latin typeface="Arial"/>
                <a:cs typeface="Arial"/>
              </a:rPr>
              <a:t>at</a:t>
            </a:r>
            <a:r>
              <a:rPr sz="1600" spc="15" dirty="0">
                <a:latin typeface="Arial"/>
                <a:cs typeface="Arial"/>
              </a:rPr>
              <a:t> </a:t>
            </a:r>
            <a:r>
              <a:rPr sz="1600" spc="50" dirty="0">
                <a:latin typeface="Arial"/>
                <a:cs typeface="Arial"/>
              </a:rPr>
              <a:t>the</a:t>
            </a:r>
            <a:r>
              <a:rPr sz="1600" dirty="0">
                <a:latin typeface="Arial"/>
                <a:cs typeface="Arial"/>
              </a:rPr>
              <a:t> </a:t>
            </a:r>
            <a:r>
              <a:rPr sz="1600" spc="70" dirty="0">
                <a:latin typeface="Arial"/>
                <a:cs typeface="Arial"/>
              </a:rPr>
              <a:t>club</a:t>
            </a:r>
            <a:r>
              <a:rPr sz="1600" spc="25" dirty="0">
                <a:latin typeface="Arial"/>
                <a:cs typeface="Arial"/>
              </a:rPr>
              <a:t> </a:t>
            </a:r>
            <a:r>
              <a:rPr sz="1600" spc="50" dirty="0">
                <a:latin typeface="Arial"/>
                <a:cs typeface="Arial"/>
              </a:rPr>
              <a:t>office</a:t>
            </a:r>
            <a:r>
              <a:rPr sz="1600" dirty="0">
                <a:latin typeface="Arial"/>
                <a:cs typeface="Arial"/>
              </a:rPr>
              <a:t> </a:t>
            </a:r>
            <a:r>
              <a:rPr sz="1600" spc="60" dirty="0">
                <a:latin typeface="Arial"/>
                <a:cs typeface="Arial"/>
              </a:rPr>
              <a:t>with</a:t>
            </a:r>
            <a:r>
              <a:rPr sz="1600" spc="20" dirty="0">
                <a:latin typeface="Arial"/>
                <a:cs typeface="Arial"/>
              </a:rPr>
              <a:t> </a:t>
            </a:r>
            <a:r>
              <a:rPr sz="1600" spc="50" dirty="0">
                <a:latin typeface="Arial"/>
                <a:cs typeface="Arial"/>
              </a:rPr>
              <a:t>the</a:t>
            </a:r>
            <a:r>
              <a:rPr sz="1600" dirty="0">
                <a:latin typeface="Arial"/>
                <a:cs typeface="Arial"/>
              </a:rPr>
              <a:t> </a:t>
            </a:r>
            <a:r>
              <a:rPr sz="1600" spc="-10" dirty="0">
                <a:latin typeface="Arial"/>
                <a:cs typeface="Arial"/>
              </a:rPr>
              <a:t>manager.</a:t>
            </a:r>
            <a:endParaRPr sz="1600">
              <a:latin typeface="Arial"/>
              <a:cs typeface="Arial"/>
            </a:endParaRPr>
          </a:p>
          <a:p>
            <a:pPr>
              <a:lnSpc>
                <a:spcPct val="100000"/>
              </a:lnSpc>
              <a:spcBef>
                <a:spcPts val="1700"/>
              </a:spcBef>
            </a:pPr>
            <a:endParaRPr sz="1600">
              <a:latin typeface="Arial"/>
              <a:cs typeface="Arial"/>
            </a:endParaRPr>
          </a:p>
          <a:p>
            <a:pPr marL="12700">
              <a:lnSpc>
                <a:spcPct val="100000"/>
              </a:lnSpc>
            </a:pPr>
            <a:r>
              <a:rPr sz="1600" dirty="0">
                <a:latin typeface="Arial"/>
                <a:cs typeface="Arial"/>
              </a:rPr>
              <a:t>Q</a:t>
            </a:r>
            <a:r>
              <a:rPr sz="1600" spc="195" dirty="0">
                <a:latin typeface="Arial"/>
                <a:cs typeface="Arial"/>
              </a:rPr>
              <a:t> </a:t>
            </a:r>
            <a:r>
              <a:rPr sz="1600" spc="50" dirty="0">
                <a:latin typeface="Arial"/>
                <a:cs typeface="Arial"/>
              </a:rPr>
              <a:t>My</a:t>
            </a:r>
            <a:r>
              <a:rPr sz="1600" spc="-20" dirty="0">
                <a:latin typeface="Arial"/>
                <a:cs typeface="Arial"/>
              </a:rPr>
              <a:t> </a:t>
            </a:r>
            <a:r>
              <a:rPr sz="1600" spc="55" dirty="0">
                <a:latin typeface="Arial"/>
                <a:cs typeface="Arial"/>
              </a:rPr>
              <a:t>child</a:t>
            </a:r>
            <a:r>
              <a:rPr sz="1600" dirty="0">
                <a:latin typeface="Arial"/>
                <a:cs typeface="Arial"/>
              </a:rPr>
              <a:t> is</a:t>
            </a:r>
            <a:r>
              <a:rPr sz="1600" spc="-5" dirty="0">
                <a:latin typeface="Arial"/>
                <a:cs typeface="Arial"/>
              </a:rPr>
              <a:t> </a:t>
            </a:r>
            <a:r>
              <a:rPr sz="1600" spc="50" dirty="0">
                <a:latin typeface="Arial"/>
                <a:cs typeface="Arial"/>
              </a:rPr>
              <a:t>going</a:t>
            </a:r>
            <a:r>
              <a:rPr sz="1600" spc="5" dirty="0">
                <a:latin typeface="Arial"/>
                <a:cs typeface="Arial"/>
              </a:rPr>
              <a:t> </a:t>
            </a:r>
            <a:r>
              <a:rPr sz="1600" spc="65" dirty="0">
                <a:latin typeface="Arial"/>
                <a:cs typeface="Arial"/>
              </a:rPr>
              <a:t>to</a:t>
            </a:r>
            <a:r>
              <a:rPr sz="1600" spc="-15" dirty="0">
                <a:latin typeface="Arial"/>
                <a:cs typeface="Arial"/>
              </a:rPr>
              <a:t> </a:t>
            </a:r>
            <a:r>
              <a:rPr sz="1600" spc="70" dirty="0">
                <a:latin typeface="Arial"/>
                <a:cs typeface="Arial"/>
              </a:rPr>
              <a:t>be</a:t>
            </a:r>
            <a:r>
              <a:rPr sz="1600" spc="-5" dirty="0">
                <a:latin typeface="Arial"/>
                <a:cs typeface="Arial"/>
              </a:rPr>
              <a:t> </a:t>
            </a:r>
            <a:r>
              <a:rPr sz="1600" dirty="0">
                <a:latin typeface="Arial"/>
                <a:cs typeface="Arial"/>
              </a:rPr>
              <a:t>late,</a:t>
            </a:r>
            <a:r>
              <a:rPr sz="1600" spc="10" dirty="0">
                <a:latin typeface="Arial"/>
                <a:cs typeface="Arial"/>
              </a:rPr>
              <a:t> </a:t>
            </a:r>
            <a:r>
              <a:rPr sz="1600" spc="55" dirty="0">
                <a:latin typeface="Arial"/>
                <a:cs typeface="Arial"/>
              </a:rPr>
              <a:t>what</a:t>
            </a:r>
            <a:r>
              <a:rPr sz="1600" dirty="0">
                <a:latin typeface="Arial"/>
                <a:cs typeface="Arial"/>
              </a:rPr>
              <a:t> should</a:t>
            </a:r>
            <a:r>
              <a:rPr sz="1600" spc="25" dirty="0">
                <a:latin typeface="Arial"/>
                <a:cs typeface="Arial"/>
              </a:rPr>
              <a:t> </a:t>
            </a:r>
            <a:r>
              <a:rPr sz="1600" dirty="0">
                <a:latin typeface="Arial"/>
                <a:cs typeface="Arial"/>
              </a:rPr>
              <a:t>I</a:t>
            </a:r>
            <a:r>
              <a:rPr sz="1600" spc="-15" dirty="0">
                <a:latin typeface="Arial"/>
                <a:cs typeface="Arial"/>
              </a:rPr>
              <a:t> </a:t>
            </a:r>
            <a:r>
              <a:rPr sz="1600" spc="-25" dirty="0">
                <a:latin typeface="Arial"/>
                <a:cs typeface="Arial"/>
              </a:rPr>
              <a:t>do?</a:t>
            </a:r>
            <a:endParaRPr sz="1600">
              <a:latin typeface="Arial"/>
              <a:cs typeface="Arial"/>
            </a:endParaRPr>
          </a:p>
          <a:p>
            <a:pPr marL="241300" marR="159385" indent="-228600">
              <a:lnSpc>
                <a:spcPts val="1730"/>
              </a:lnSpc>
              <a:spcBef>
                <a:spcPts val="1025"/>
              </a:spcBef>
            </a:pPr>
            <a:r>
              <a:rPr sz="1600" dirty="0">
                <a:latin typeface="Arial"/>
                <a:cs typeface="Arial"/>
              </a:rPr>
              <a:t>A</a:t>
            </a:r>
            <a:r>
              <a:rPr sz="1600" spc="395" dirty="0">
                <a:latin typeface="Arial"/>
                <a:cs typeface="Arial"/>
              </a:rPr>
              <a:t> </a:t>
            </a:r>
            <a:r>
              <a:rPr sz="1600" dirty="0">
                <a:latin typeface="Arial"/>
                <a:cs typeface="Arial"/>
              </a:rPr>
              <a:t>Please</a:t>
            </a:r>
            <a:r>
              <a:rPr sz="1600" spc="60" dirty="0">
                <a:latin typeface="Arial"/>
                <a:cs typeface="Arial"/>
              </a:rPr>
              <a:t> </a:t>
            </a:r>
            <a:r>
              <a:rPr sz="1600" spc="50" dirty="0">
                <a:latin typeface="Arial"/>
                <a:cs typeface="Arial"/>
              </a:rPr>
              <a:t>phone</a:t>
            </a:r>
            <a:r>
              <a:rPr sz="1600" spc="40" dirty="0">
                <a:latin typeface="Arial"/>
                <a:cs typeface="Arial"/>
              </a:rPr>
              <a:t> </a:t>
            </a:r>
            <a:r>
              <a:rPr sz="1600" spc="50" dirty="0">
                <a:latin typeface="Arial"/>
                <a:cs typeface="Arial"/>
              </a:rPr>
              <a:t>the</a:t>
            </a:r>
            <a:r>
              <a:rPr sz="1600" spc="35" dirty="0">
                <a:latin typeface="Arial"/>
                <a:cs typeface="Arial"/>
              </a:rPr>
              <a:t> </a:t>
            </a:r>
            <a:r>
              <a:rPr sz="1600" dirty="0">
                <a:latin typeface="Arial"/>
                <a:cs typeface="Arial"/>
              </a:rPr>
              <a:t>pavilion,</a:t>
            </a:r>
            <a:r>
              <a:rPr sz="1600" spc="55" dirty="0">
                <a:latin typeface="Arial"/>
                <a:cs typeface="Arial"/>
              </a:rPr>
              <a:t> </a:t>
            </a:r>
            <a:r>
              <a:rPr sz="1600" dirty="0">
                <a:latin typeface="Arial"/>
                <a:cs typeface="Arial"/>
              </a:rPr>
              <a:t>and</a:t>
            </a:r>
            <a:r>
              <a:rPr sz="1600" spc="55" dirty="0">
                <a:latin typeface="Arial"/>
                <a:cs typeface="Arial"/>
              </a:rPr>
              <a:t> </a:t>
            </a:r>
            <a:r>
              <a:rPr sz="1600" dirty="0">
                <a:latin typeface="Arial"/>
                <a:cs typeface="Arial"/>
              </a:rPr>
              <a:t>leave</a:t>
            </a:r>
            <a:r>
              <a:rPr sz="1600" spc="55" dirty="0">
                <a:latin typeface="Arial"/>
                <a:cs typeface="Arial"/>
              </a:rPr>
              <a:t> </a:t>
            </a:r>
            <a:r>
              <a:rPr sz="1600" dirty="0">
                <a:latin typeface="Arial"/>
                <a:cs typeface="Arial"/>
              </a:rPr>
              <a:t>a</a:t>
            </a:r>
            <a:r>
              <a:rPr sz="1600" spc="30" dirty="0">
                <a:latin typeface="Arial"/>
                <a:cs typeface="Arial"/>
              </a:rPr>
              <a:t> </a:t>
            </a:r>
            <a:r>
              <a:rPr sz="1600" dirty="0">
                <a:latin typeface="Arial"/>
                <a:cs typeface="Arial"/>
              </a:rPr>
              <a:t>message</a:t>
            </a:r>
            <a:r>
              <a:rPr sz="1600" spc="75" dirty="0">
                <a:latin typeface="Arial"/>
                <a:cs typeface="Arial"/>
              </a:rPr>
              <a:t> </a:t>
            </a:r>
            <a:r>
              <a:rPr sz="1600" spc="60" dirty="0">
                <a:latin typeface="Arial"/>
                <a:cs typeface="Arial"/>
              </a:rPr>
              <a:t>with</a:t>
            </a:r>
            <a:r>
              <a:rPr sz="1600" spc="50" dirty="0">
                <a:latin typeface="Arial"/>
                <a:cs typeface="Arial"/>
              </a:rPr>
              <a:t> </a:t>
            </a:r>
            <a:r>
              <a:rPr sz="1600" spc="25" dirty="0">
                <a:latin typeface="Arial"/>
                <a:cs typeface="Arial"/>
              </a:rPr>
              <a:t>the </a:t>
            </a:r>
            <a:r>
              <a:rPr sz="1600" dirty="0">
                <a:latin typeface="Arial"/>
                <a:cs typeface="Arial"/>
              </a:rPr>
              <a:t>staff</a:t>
            </a:r>
            <a:r>
              <a:rPr sz="1600" spc="60" dirty="0">
                <a:latin typeface="Arial"/>
                <a:cs typeface="Arial"/>
              </a:rPr>
              <a:t> </a:t>
            </a:r>
            <a:r>
              <a:rPr sz="1600" spc="-40" dirty="0">
                <a:latin typeface="Arial"/>
                <a:cs typeface="Arial"/>
              </a:rPr>
              <a:t>(613-</a:t>
            </a:r>
            <a:r>
              <a:rPr sz="1600" dirty="0">
                <a:latin typeface="Arial"/>
                <a:cs typeface="Arial"/>
              </a:rPr>
              <a:t>746-</a:t>
            </a:r>
            <a:r>
              <a:rPr sz="1600" spc="-25" dirty="0">
                <a:latin typeface="Arial"/>
                <a:cs typeface="Arial"/>
              </a:rPr>
              <a:t>8540).</a:t>
            </a:r>
            <a:r>
              <a:rPr sz="1600" spc="60" dirty="0">
                <a:latin typeface="Arial"/>
                <a:cs typeface="Arial"/>
              </a:rPr>
              <a:t> </a:t>
            </a:r>
            <a:r>
              <a:rPr sz="1600" dirty="0">
                <a:latin typeface="Arial"/>
                <a:cs typeface="Arial"/>
              </a:rPr>
              <a:t>Same</a:t>
            </a:r>
            <a:r>
              <a:rPr sz="1600" spc="90" dirty="0">
                <a:latin typeface="Arial"/>
                <a:cs typeface="Arial"/>
              </a:rPr>
              <a:t> </a:t>
            </a:r>
            <a:r>
              <a:rPr sz="1600" spc="50" dirty="0">
                <a:latin typeface="Arial"/>
                <a:cs typeface="Arial"/>
              </a:rPr>
              <a:t>thing</a:t>
            </a:r>
            <a:r>
              <a:rPr sz="1600" spc="60" dirty="0">
                <a:latin typeface="Arial"/>
                <a:cs typeface="Arial"/>
              </a:rPr>
              <a:t> </a:t>
            </a:r>
            <a:r>
              <a:rPr sz="1600" dirty="0">
                <a:latin typeface="Arial"/>
                <a:cs typeface="Arial"/>
              </a:rPr>
              <a:t>applies</a:t>
            </a:r>
            <a:r>
              <a:rPr sz="1600" spc="80" dirty="0">
                <a:latin typeface="Arial"/>
                <a:cs typeface="Arial"/>
              </a:rPr>
              <a:t> </a:t>
            </a:r>
            <a:r>
              <a:rPr sz="1600" spc="65" dirty="0">
                <a:latin typeface="Arial"/>
                <a:cs typeface="Arial"/>
              </a:rPr>
              <a:t>to</a:t>
            </a:r>
            <a:r>
              <a:rPr sz="1600" spc="50" dirty="0">
                <a:latin typeface="Arial"/>
                <a:cs typeface="Arial"/>
              </a:rPr>
              <a:t> </a:t>
            </a:r>
            <a:r>
              <a:rPr sz="1600" dirty="0">
                <a:latin typeface="Arial"/>
                <a:cs typeface="Arial"/>
              </a:rPr>
              <a:t>days</a:t>
            </a:r>
            <a:r>
              <a:rPr sz="1600" spc="85" dirty="0">
                <a:latin typeface="Arial"/>
                <a:cs typeface="Arial"/>
              </a:rPr>
              <a:t> </a:t>
            </a:r>
            <a:r>
              <a:rPr sz="1600" spc="65" dirty="0">
                <a:latin typeface="Arial"/>
                <a:cs typeface="Arial"/>
              </a:rPr>
              <a:t>when</a:t>
            </a:r>
            <a:r>
              <a:rPr sz="1600" spc="70" dirty="0">
                <a:latin typeface="Arial"/>
                <a:cs typeface="Arial"/>
              </a:rPr>
              <a:t> </a:t>
            </a:r>
            <a:r>
              <a:rPr sz="1600" spc="-20" dirty="0">
                <a:latin typeface="Arial"/>
                <a:cs typeface="Arial"/>
              </a:rPr>
              <a:t>your </a:t>
            </a:r>
            <a:r>
              <a:rPr sz="1600" spc="55" dirty="0">
                <a:latin typeface="Arial"/>
                <a:cs typeface="Arial"/>
              </a:rPr>
              <a:t>child</a:t>
            </a:r>
            <a:r>
              <a:rPr sz="1600" spc="-20" dirty="0">
                <a:latin typeface="Arial"/>
                <a:cs typeface="Arial"/>
              </a:rPr>
              <a:t> </a:t>
            </a:r>
            <a:r>
              <a:rPr sz="1600" spc="75" dirty="0">
                <a:latin typeface="Arial"/>
                <a:cs typeface="Arial"/>
              </a:rPr>
              <a:t>will</a:t>
            </a:r>
            <a:r>
              <a:rPr sz="1600" spc="-10" dirty="0">
                <a:latin typeface="Arial"/>
                <a:cs typeface="Arial"/>
              </a:rPr>
              <a:t> </a:t>
            </a:r>
            <a:r>
              <a:rPr sz="1600" spc="70" dirty="0">
                <a:latin typeface="Arial"/>
                <a:cs typeface="Arial"/>
              </a:rPr>
              <a:t>be</a:t>
            </a:r>
            <a:r>
              <a:rPr sz="1600" spc="-20" dirty="0">
                <a:latin typeface="Arial"/>
                <a:cs typeface="Arial"/>
              </a:rPr>
              <a:t> </a:t>
            </a:r>
            <a:r>
              <a:rPr sz="1600" spc="-10" dirty="0">
                <a:latin typeface="Arial"/>
                <a:cs typeface="Arial"/>
              </a:rPr>
              <a:t>absent.</a:t>
            </a:r>
            <a:endParaRPr sz="1600">
              <a:latin typeface="Arial"/>
              <a:cs typeface="Arial"/>
            </a:endParaRPr>
          </a:p>
          <a:p>
            <a:pPr>
              <a:lnSpc>
                <a:spcPct val="100000"/>
              </a:lnSpc>
              <a:spcBef>
                <a:spcPts val="1664"/>
              </a:spcBef>
            </a:pPr>
            <a:endParaRPr sz="1600">
              <a:latin typeface="Arial"/>
              <a:cs typeface="Arial"/>
            </a:endParaRPr>
          </a:p>
          <a:p>
            <a:pPr marL="12700">
              <a:lnSpc>
                <a:spcPct val="100000"/>
              </a:lnSpc>
              <a:spcBef>
                <a:spcPts val="5"/>
              </a:spcBef>
            </a:pPr>
            <a:r>
              <a:rPr sz="1600" dirty="0">
                <a:latin typeface="Arial"/>
                <a:cs typeface="Arial"/>
              </a:rPr>
              <a:t>Q</a:t>
            </a:r>
            <a:r>
              <a:rPr sz="1600" spc="155" dirty="0">
                <a:latin typeface="Arial"/>
                <a:cs typeface="Arial"/>
              </a:rPr>
              <a:t> </a:t>
            </a:r>
            <a:r>
              <a:rPr sz="1600" spc="50" dirty="0">
                <a:latin typeface="Arial"/>
                <a:cs typeface="Arial"/>
              </a:rPr>
              <a:t>My</a:t>
            </a:r>
            <a:r>
              <a:rPr sz="1600" spc="-45" dirty="0">
                <a:latin typeface="Arial"/>
                <a:cs typeface="Arial"/>
              </a:rPr>
              <a:t> </a:t>
            </a:r>
            <a:r>
              <a:rPr sz="1600" spc="55" dirty="0">
                <a:latin typeface="Arial"/>
                <a:cs typeface="Arial"/>
              </a:rPr>
              <a:t>child</a:t>
            </a:r>
            <a:r>
              <a:rPr sz="1600" spc="-25" dirty="0">
                <a:latin typeface="Arial"/>
                <a:cs typeface="Arial"/>
              </a:rPr>
              <a:t> </a:t>
            </a:r>
            <a:r>
              <a:rPr sz="1600" dirty="0">
                <a:latin typeface="Arial"/>
                <a:cs typeface="Arial"/>
              </a:rPr>
              <a:t>is</a:t>
            </a:r>
            <a:r>
              <a:rPr sz="1600" spc="-35" dirty="0">
                <a:latin typeface="Arial"/>
                <a:cs typeface="Arial"/>
              </a:rPr>
              <a:t> </a:t>
            </a:r>
            <a:r>
              <a:rPr sz="1600" spc="45" dirty="0">
                <a:latin typeface="Arial"/>
                <a:cs typeface="Arial"/>
              </a:rPr>
              <a:t>reluctant</a:t>
            </a:r>
            <a:r>
              <a:rPr sz="1600" spc="-15" dirty="0">
                <a:latin typeface="Arial"/>
                <a:cs typeface="Arial"/>
              </a:rPr>
              <a:t> </a:t>
            </a:r>
            <a:r>
              <a:rPr sz="1600" spc="65" dirty="0">
                <a:latin typeface="Arial"/>
                <a:cs typeface="Arial"/>
              </a:rPr>
              <a:t>to</a:t>
            </a:r>
            <a:r>
              <a:rPr sz="1600" spc="-45" dirty="0">
                <a:latin typeface="Arial"/>
                <a:cs typeface="Arial"/>
              </a:rPr>
              <a:t> </a:t>
            </a:r>
            <a:r>
              <a:rPr sz="1600" spc="70" dirty="0">
                <a:latin typeface="Arial"/>
                <a:cs typeface="Arial"/>
              </a:rPr>
              <a:t>come</a:t>
            </a:r>
            <a:r>
              <a:rPr sz="1600" spc="-20" dirty="0">
                <a:latin typeface="Arial"/>
                <a:cs typeface="Arial"/>
              </a:rPr>
              <a:t> </a:t>
            </a:r>
            <a:r>
              <a:rPr sz="1600" spc="65" dirty="0">
                <a:latin typeface="Arial"/>
                <a:cs typeface="Arial"/>
              </a:rPr>
              <a:t>to</a:t>
            </a:r>
            <a:r>
              <a:rPr sz="1600" spc="-45" dirty="0">
                <a:latin typeface="Arial"/>
                <a:cs typeface="Arial"/>
              </a:rPr>
              <a:t> </a:t>
            </a:r>
            <a:r>
              <a:rPr sz="1600" spc="-10" dirty="0">
                <a:latin typeface="Arial"/>
                <a:cs typeface="Arial"/>
              </a:rPr>
              <a:t>class.</a:t>
            </a:r>
            <a:endParaRPr sz="1600">
              <a:latin typeface="Arial"/>
              <a:cs typeface="Arial"/>
            </a:endParaRPr>
          </a:p>
          <a:p>
            <a:pPr marL="241300" marR="5080" indent="-228600">
              <a:lnSpc>
                <a:spcPct val="90000"/>
              </a:lnSpc>
              <a:spcBef>
                <a:spcPts val="994"/>
              </a:spcBef>
            </a:pPr>
            <a:r>
              <a:rPr sz="1600" spc="10" dirty="0">
                <a:latin typeface="Arial"/>
                <a:cs typeface="Arial"/>
              </a:rPr>
              <a:t>A</a:t>
            </a:r>
            <a:r>
              <a:rPr sz="1600" spc="380" dirty="0">
                <a:latin typeface="Arial"/>
                <a:cs typeface="Arial"/>
              </a:rPr>
              <a:t> </a:t>
            </a:r>
            <a:r>
              <a:rPr sz="1600" spc="10" dirty="0">
                <a:latin typeface="Arial"/>
                <a:cs typeface="Arial"/>
              </a:rPr>
              <a:t>Unwillingness</a:t>
            </a:r>
            <a:r>
              <a:rPr sz="1600" spc="80" dirty="0">
                <a:latin typeface="Arial"/>
                <a:cs typeface="Arial"/>
              </a:rPr>
              <a:t> </a:t>
            </a:r>
            <a:r>
              <a:rPr sz="1600" spc="70" dirty="0">
                <a:latin typeface="Arial"/>
                <a:cs typeface="Arial"/>
              </a:rPr>
              <a:t>to</a:t>
            </a:r>
            <a:r>
              <a:rPr sz="1600" spc="20" dirty="0">
                <a:latin typeface="Arial"/>
                <a:cs typeface="Arial"/>
              </a:rPr>
              <a:t> </a:t>
            </a:r>
            <a:r>
              <a:rPr sz="1600" spc="75" dirty="0">
                <a:latin typeface="Arial"/>
                <a:cs typeface="Arial"/>
              </a:rPr>
              <a:t>come</a:t>
            </a:r>
            <a:r>
              <a:rPr sz="1600" spc="40" dirty="0">
                <a:latin typeface="Arial"/>
                <a:cs typeface="Arial"/>
              </a:rPr>
              <a:t> </a:t>
            </a:r>
            <a:r>
              <a:rPr sz="1600" spc="70" dirty="0">
                <a:latin typeface="Arial"/>
                <a:cs typeface="Arial"/>
              </a:rPr>
              <a:t>to</a:t>
            </a:r>
            <a:r>
              <a:rPr sz="1600" spc="15" dirty="0">
                <a:latin typeface="Arial"/>
                <a:cs typeface="Arial"/>
              </a:rPr>
              <a:t> </a:t>
            </a:r>
            <a:r>
              <a:rPr sz="1600" spc="60" dirty="0">
                <a:latin typeface="Arial"/>
                <a:cs typeface="Arial"/>
              </a:rPr>
              <a:t>camp </a:t>
            </a:r>
            <a:r>
              <a:rPr sz="1600" spc="10" dirty="0">
                <a:latin typeface="Arial"/>
                <a:cs typeface="Arial"/>
              </a:rPr>
              <a:t>can</a:t>
            </a:r>
            <a:r>
              <a:rPr sz="1600" spc="30" dirty="0">
                <a:latin typeface="Arial"/>
                <a:cs typeface="Arial"/>
              </a:rPr>
              <a:t> </a:t>
            </a:r>
            <a:r>
              <a:rPr sz="1600" spc="70" dirty="0">
                <a:latin typeface="Arial"/>
                <a:cs typeface="Arial"/>
              </a:rPr>
              <a:t>be</a:t>
            </a:r>
            <a:r>
              <a:rPr sz="1600" spc="25" dirty="0">
                <a:latin typeface="Arial"/>
                <a:cs typeface="Arial"/>
              </a:rPr>
              <a:t> </a:t>
            </a:r>
            <a:r>
              <a:rPr sz="1600" spc="10" dirty="0">
                <a:latin typeface="Arial"/>
                <a:cs typeface="Arial"/>
              </a:rPr>
              <a:t>caused</a:t>
            </a:r>
            <a:r>
              <a:rPr sz="1600" spc="45" dirty="0">
                <a:latin typeface="Arial"/>
                <a:cs typeface="Arial"/>
              </a:rPr>
              <a:t> </a:t>
            </a:r>
            <a:r>
              <a:rPr sz="1600" spc="75" dirty="0">
                <a:latin typeface="Arial"/>
                <a:cs typeface="Arial"/>
              </a:rPr>
              <a:t>by</a:t>
            </a:r>
            <a:r>
              <a:rPr sz="1600" spc="25" dirty="0">
                <a:latin typeface="Arial"/>
                <a:cs typeface="Arial"/>
              </a:rPr>
              <a:t> </a:t>
            </a:r>
            <a:r>
              <a:rPr sz="1600" spc="-25" dirty="0">
                <a:latin typeface="Arial"/>
                <a:cs typeface="Arial"/>
              </a:rPr>
              <a:t>any </a:t>
            </a:r>
            <a:r>
              <a:rPr sz="1600" spc="55" dirty="0">
                <a:latin typeface="Arial"/>
                <a:cs typeface="Arial"/>
              </a:rPr>
              <a:t>number</a:t>
            </a:r>
            <a:r>
              <a:rPr sz="1600" spc="15" dirty="0">
                <a:latin typeface="Arial"/>
                <a:cs typeface="Arial"/>
              </a:rPr>
              <a:t> </a:t>
            </a:r>
            <a:r>
              <a:rPr sz="1600" spc="65" dirty="0">
                <a:latin typeface="Arial"/>
                <a:cs typeface="Arial"/>
              </a:rPr>
              <a:t>of</a:t>
            </a:r>
            <a:r>
              <a:rPr sz="1600" dirty="0">
                <a:latin typeface="Arial"/>
                <a:cs typeface="Arial"/>
              </a:rPr>
              <a:t> things:</a:t>
            </a:r>
            <a:r>
              <a:rPr sz="1600" spc="25" dirty="0">
                <a:latin typeface="Arial"/>
                <a:cs typeface="Arial"/>
              </a:rPr>
              <a:t> </a:t>
            </a:r>
            <a:r>
              <a:rPr sz="1600" dirty="0">
                <a:latin typeface="Arial"/>
                <a:cs typeface="Arial"/>
              </a:rPr>
              <a:t>fear,</a:t>
            </a:r>
            <a:r>
              <a:rPr sz="1600" spc="10" dirty="0">
                <a:latin typeface="Arial"/>
                <a:cs typeface="Arial"/>
              </a:rPr>
              <a:t> </a:t>
            </a:r>
            <a:r>
              <a:rPr sz="1600" dirty="0">
                <a:latin typeface="Arial"/>
                <a:cs typeface="Arial"/>
              </a:rPr>
              <a:t>an</a:t>
            </a:r>
            <a:r>
              <a:rPr sz="1600" spc="15" dirty="0">
                <a:latin typeface="Arial"/>
                <a:cs typeface="Arial"/>
              </a:rPr>
              <a:t> </a:t>
            </a:r>
            <a:r>
              <a:rPr sz="1600" spc="45" dirty="0">
                <a:latin typeface="Arial"/>
                <a:cs typeface="Arial"/>
              </a:rPr>
              <a:t>incident</a:t>
            </a:r>
            <a:r>
              <a:rPr sz="1600" spc="15" dirty="0">
                <a:latin typeface="Arial"/>
                <a:cs typeface="Arial"/>
              </a:rPr>
              <a:t> </a:t>
            </a:r>
            <a:r>
              <a:rPr sz="1600" spc="60" dirty="0">
                <a:latin typeface="Arial"/>
                <a:cs typeface="Arial"/>
              </a:rPr>
              <a:t>with</a:t>
            </a:r>
            <a:r>
              <a:rPr sz="1600" spc="20" dirty="0">
                <a:latin typeface="Arial"/>
                <a:cs typeface="Arial"/>
              </a:rPr>
              <a:t> </a:t>
            </a:r>
            <a:r>
              <a:rPr sz="1600" spc="80" dirty="0">
                <a:latin typeface="Arial"/>
                <a:cs typeface="Arial"/>
              </a:rPr>
              <a:t>fellow</a:t>
            </a:r>
            <a:r>
              <a:rPr sz="1600" spc="15" dirty="0">
                <a:latin typeface="Arial"/>
                <a:cs typeface="Arial"/>
              </a:rPr>
              <a:t> </a:t>
            </a:r>
            <a:r>
              <a:rPr sz="1600" dirty="0">
                <a:latin typeface="Arial"/>
                <a:cs typeface="Arial"/>
              </a:rPr>
              <a:t>campers,</a:t>
            </a:r>
            <a:r>
              <a:rPr sz="1600" spc="35" dirty="0">
                <a:latin typeface="Arial"/>
                <a:cs typeface="Arial"/>
              </a:rPr>
              <a:t> </a:t>
            </a:r>
            <a:r>
              <a:rPr sz="1600" spc="-25" dirty="0">
                <a:latin typeface="Arial"/>
                <a:cs typeface="Arial"/>
              </a:rPr>
              <a:t>or </a:t>
            </a:r>
            <a:r>
              <a:rPr sz="1600" spc="50" dirty="0">
                <a:latin typeface="Arial"/>
                <a:cs typeface="Arial"/>
              </a:rPr>
              <a:t>simply being</a:t>
            </a:r>
            <a:r>
              <a:rPr sz="1600" spc="40" dirty="0">
                <a:latin typeface="Arial"/>
                <a:cs typeface="Arial"/>
              </a:rPr>
              <a:t> </a:t>
            </a:r>
            <a:r>
              <a:rPr sz="1600" dirty="0">
                <a:latin typeface="Arial"/>
                <a:cs typeface="Arial"/>
              </a:rPr>
              <a:t>tired.</a:t>
            </a:r>
            <a:r>
              <a:rPr sz="1600" spc="30" dirty="0">
                <a:latin typeface="Arial"/>
                <a:cs typeface="Arial"/>
              </a:rPr>
              <a:t> </a:t>
            </a:r>
            <a:r>
              <a:rPr sz="1600" dirty="0">
                <a:latin typeface="Arial"/>
                <a:cs typeface="Arial"/>
              </a:rPr>
              <a:t>Regardless,</a:t>
            </a:r>
            <a:r>
              <a:rPr sz="1600" spc="75" dirty="0">
                <a:latin typeface="Arial"/>
                <a:cs typeface="Arial"/>
              </a:rPr>
              <a:t> </a:t>
            </a:r>
            <a:r>
              <a:rPr sz="1600" dirty="0">
                <a:latin typeface="Arial"/>
                <a:cs typeface="Arial"/>
              </a:rPr>
              <a:t>if</a:t>
            </a:r>
            <a:r>
              <a:rPr sz="1600" spc="20" dirty="0">
                <a:latin typeface="Arial"/>
                <a:cs typeface="Arial"/>
              </a:rPr>
              <a:t> </a:t>
            </a:r>
            <a:r>
              <a:rPr sz="1600" dirty="0">
                <a:latin typeface="Arial"/>
                <a:cs typeface="Arial"/>
              </a:rPr>
              <a:t>your</a:t>
            </a:r>
            <a:r>
              <a:rPr sz="1600" spc="35" dirty="0">
                <a:latin typeface="Arial"/>
                <a:cs typeface="Arial"/>
              </a:rPr>
              <a:t> </a:t>
            </a:r>
            <a:r>
              <a:rPr sz="1600" spc="55" dirty="0">
                <a:latin typeface="Arial"/>
                <a:cs typeface="Arial"/>
              </a:rPr>
              <a:t>child</a:t>
            </a:r>
            <a:r>
              <a:rPr sz="1600" spc="40" dirty="0">
                <a:latin typeface="Arial"/>
                <a:cs typeface="Arial"/>
              </a:rPr>
              <a:t> </a:t>
            </a:r>
            <a:r>
              <a:rPr sz="1600" dirty="0">
                <a:latin typeface="Arial"/>
                <a:cs typeface="Arial"/>
              </a:rPr>
              <a:t>isn’t</a:t>
            </a:r>
            <a:r>
              <a:rPr sz="1600" spc="40" dirty="0">
                <a:latin typeface="Arial"/>
                <a:cs typeface="Arial"/>
              </a:rPr>
              <a:t> </a:t>
            </a:r>
            <a:r>
              <a:rPr sz="1600" spc="-10" dirty="0">
                <a:latin typeface="Arial"/>
                <a:cs typeface="Arial"/>
              </a:rPr>
              <a:t>comfortable, </a:t>
            </a:r>
            <a:r>
              <a:rPr sz="1600" spc="90" dirty="0">
                <a:latin typeface="Arial"/>
                <a:cs typeface="Arial"/>
              </a:rPr>
              <a:t>we</a:t>
            </a:r>
            <a:r>
              <a:rPr sz="1600" spc="10" dirty="0">
                <a:latin typeface="Arial"/>
                <a:cs typeface="Arial"/>
              </a:rPr>
              <a:t> </a:t>
            </a:r>
            <a:r>
              <a:rPr sz="1600" spc="55" dirty="0">
                <a:latin typeface="Arial"/>
                <a:cs typeface="Arial"/>
              </a:rPr>
              <a:t>want</a:t>
            </a:r>
            <a:r>
              <a:rPr sz="1600" spc="20" dirty="0">
                <a:latin typeface="Arial"/>
                <a:cs typeface="Arial"/>
              </a:rPr>
              <a:t> </a:t>
            </a:r>
            <a:r>
              <a:rPr sz="1600" spc="65" dirty="0">
                <a:latin typeface="Arial"/>
                <a:cs typeface="Arial"/>
              </a:rPr>
              <a:t>to</a:t>
            </a:r>
            <a:r>
              <a:rPr sz="1600" spc="10" dirty="0">
                <a:latin typeface="Arial"/>
                <a:cs typeface="Arial"/>
              </a:rPr>
              <a:t> </a:t>
            </a:r>
            <a:r>
              <a:rPr sz="1600" spc="65" dirty="0">
                <a:latin typeface="Arial"/>
                <a:cs typeface="Arial"/>
              </a:rPr>
              <a:t>know</a:t>
            </a:r>
            <a:r>
              <a:rPr sz="1600" spc="25" dirty="0">
                <a:latin typeface="Arial"/>
                <a:cs typeface="Arial"/>
              </a:rPr>
              <a:t> </a:t>
            </a:r>
            <a:r>
              <a:rPr sz="1600" spc="50" dirty="0">
                <a:latin typeface="Arial"/>
                <a:cs typeface="Arial"/>
              </a:rPr>
              <a:t>about</a:t>
            </a:r>
            <a:r>
              <a:rPr sz="1600" spc="20" dirty="0">
                <a:latin typeface="Arial"/>
                <a:cs typeface="Arial"/>
              </a:rPr>
              <a:t> </a:t>
            </a:r>
            <a:r>
              <a:rPr sz="1600" dirty="0">
                <a:latin typeface="Arial"/>
                <a:cs typeface="Arial"/>
              </a:rPr>
              <a:t>it!</a:t>
            </a:r>
            <a:r>
              <a:rPr sz="1600" spc="5" dirty="0">
                <a:latin typeface="Arial"/>
                <a:cs typeface="Arial"/>
              </a:rPr>
              <a:t> </a:t>
            </a:r>
            <a:r>
              <a:rPr sz="1600" spc="-20" dirty="0">
                <a:latin typeface="Arial"/>
                <a:cs typeface="Arial"/>
              </a:rPr>
              <a:t>ONEC</a:t>
            </a:r>
            <a:r>
              <a:rPr sz="1600" spc="15" dirty="0">
                <a:latin typeface="Arial"/>
                <a:cs typeface="Arial"/>
              </a:rPr>
              <a:t> </a:t>
            </a:r>
            <a:r>
              <a:rPr sz="1600" dirty="0">
                <a:latin typeface="Arial"/>
                <a:cs typeface="Arial"/>
              </a:rPr>
              <a:t>instructors</a:t>
            </a:r>
            <a:r>
              <a:rPr sz="1600" spc="25" dirty="0">
                <a:latin typeface="Arial"/>
                <a:cs typeface="Arial"/>
              </a:rPr>
              <a:t> </a:t>
            </a:r>
            <a:r>
              <a:rPr sz="1600" dirty="0">
                <a:latin typeface="Arial"/>
                <a:cs typeface="Arial"/>
              </a:rPr>
              <a:t>are</a:t>
            </a:r>
            <a:r>
              <a:rPr sz="1600" spc="15" dirty="0">
                <a:latin typeface="Arial"/>
                <a:cs typeface="Arial"/>
              </a:rPr>
              <a:t> </a:t>
            </a:r>
            <a:r>
              <a:rPr sz="1600" spc="85" dirty="0">
                <a:latin typeface="Arial"/>
                <a:cs typeface="Arial"/>
              </a:rPr>
              <a:t>well</a:t>
            </a:r>
            <a:r>
              <a:rPr sz="1600" spc="25" dirty="0">
                <a:latin typeface="Arial"/>
                <a:cs typeface="Arial"/>
              </a:rPr>
              <a:t> </a:t>
            </a:r>
            <a:r>
              <a:rPr sz="1600" spc="-10" dirty="0">
                <a:latin typeface="Arial"/>
                <a:cs typeface="Arial"/>
              </a:rPr>
              <a:t>versed </a:t>
            </a:r>
            <a:r>
              <a:rPr sz="1600" spc="10" dirty="0">
                <a:latin typeface="Arial"/>
                <a:cs typeface="Arial"/>
              </a:rPr>
              <a:t>in</a:t>
            </a:r>
            <a:r>
              <a:rPr sz="1600" spc="65" dirty="0">
                <a:latin typeface="Arial"/>
                <a:cs typeface="Arial"/>
              </a:rPr>
              <a:t> </a:t>
            </a:r>
            <a:r>
              <a:rPr sz="1600" spc="50" dirty="0">
                <a:latin typeface="Arial"/>
                <a:cs typeface="Arial"/>
              </a:rPr>
              <a:t>the</a:t>
            </a:r>
            <a:r>
              <a:rPr sz="1600" spc="45" dirty="0">
                <a:latin typeface="Arial"/>
                <a:cs typeface="Arial"/>
              </a:rPr>
              <a:t> </a:t>
            </a:r>
            <a:r>
              <a:rPr sz="1600" spc="10" dirty="0">
                <a:latin typeface="Arial"/>
                <a:cs typeface="Arial"/>
              </a:rPr>
              <a:t>art</a:t>
            </a:r>
            <a:r>
              <a:rPr sz="1600" spc="75" dirty="0">
                <a:latin typeface="Arial"/>
                <a:cs typeface="Arial"/>
              </a:rPr>
              <a:t> </a:t>
            </a:r>
            <a:r>
              <a:rPr sz="1600" spc="65" dirty="0">
                <a:latin typeface="Arial"/>
                <a:cs typeface="Arial"/>
              </a:rPr>
              <a:t>of</a:t>
            </a:r>
            <a:r>
              <a:rPr sz="1600" spc="45" dirty="0">
                <a:latin typeface="Arial"/>
                <a:cs typeface="Arial"/>
              </a:rPr>
              <a:t> </a:t>
            </a:r>
            <a:r>
              <a:rPr sz="1600" spc="10" dirty="0">
                <a:latin typeface="Arial"/>
                <a:cs typeface="Arial"/>
              </a:rPr>
              <a:t>coaxing</a:t>
            </a:r>
            <a:r>
              <a:rPr sz="1600" spc="90" dirty="0">
                <a:latin typeface="Arial"/>
                <a:cs typeface="Arial"/>
              </a:rPr>
              <a:t> </a:t>
            </a:r>
            <a:r>
              <a:rPr sz="1600" spc="10" dirty="0">
                <a:latin typeface="Arial"/>
                <a:cs typeface="Arial"/>
              </a:rPr>
              <a:t>and</a:t>
            </a:r>
            <a:r>
              <a:rPr sz="1600" spc="80" dirty="0">
                <a:latin typeface="Arial"/>
                <a:cs typeface="Arial"/>
              </a:rPr>
              <a:t> </a:t>
            </a:r>
            <a:r>
              <a:rPr sz="1600" spc="10" dirty="0">
                <a:latin typeface="Arial"/>
                <a:cs typeface="Arial"/>
              </a:rPr>
              <a:t>motivating</a:t>
            </a:r>
            <a:r>
              <a:rPr sz="1600" spc="70" dirty="0">
                <a:latin typeface="Arial"/>
                <a:cs typeface="Arial"/>
              </a:rPr>
              <a:t> </a:t>
            </a:r>
            <a:r>
              <a:rPr sz="1600" spc="45" dirty="0">
                <a:latin typeface="Arial"/>
                <a:cs typeface="Arial"/>
              </a:rPr>
              <a:t>reluctant</a:t>
            </a:r>
            <a:r>
              <a:rPr sz="1600" spc="80" dirty="0">
                <a:latin typeface="Arial"/>
                <a:cs typeface="Arial"/>
              </a:rPr>
              <a:t> </a:t>
            </a:r>
            <a:r>
              <a:rPr sz="1600" spc="-10" dirty="0">
                <a:latin typeface="Arial"/>
                <a:cs typeface="Arial"/>
              </a:rPr>
              <a:t>students.</a:t>
            </a:r>
            <a:endParaRPr sz="1600">
              <a:latin typeface="Arial"/>
              <a:cs typeface="Arial"/>
            </a:endParaRPr>
          </a:p>
          <a:p>
            <a:pPr marL="241300">
              <a:lnSpc>
                <a:spcPts val="1630"/>
              </a:lnSpc>
            </a:pPr>
            <a:r>
              <a:rPr sz="1600" dirty="0">
                <a:latin typeface="Arial"/>
                <a:cs typeface="Arial"/>
              </a:rPr>
              <a:t>Please</a:t>
            </a:r>
            <a:r>
              <a:rPr sz="1600" spc="110" dirty="0">
                <a:latin typeface="Arial"/>
                <a:cs typeface="Arial"/>
              </a:rPr>
              <a:t> </a:t>
            </a:r>
            <a:r>
              <a:rPr sz="1600" spc="50" dirty="0">
                <a:latin typeface="Arial"/>
                <a:cs typeface="Arial"/>
              </a:rPr>
              <a:t>contact</a:t>
            </a:r>
            <a:r>
              <a:rPr sz="1600" spc="90" dirty="0">
                <a:latin typeface="Arial"/>
                <a:cs typeface="Arial"/>
              </a:rPr>
              <a:t> </a:t>
            </a:r>
            <a:r>
              <a:rPr sz="1600" dirty="0">
                <a:latin typeface="Arial"/>
                <a:cs typeface="Arial"/>
              </a:rPr>
              <a:t>your</a:t>
            </a:r>
            <a:r>
              <a:rPr sz="1600" spc="75" dirty="0">
                <a:latin typeface="Arial"/>
                <a:cs typeface="Arial"/>
              </a:rPr>
              <a:t> </a:t>
            </a:r>
            <a:r>
              <a:rPr sz="1600" dirty="0">
                <a:latin typeface="Arial"/>
                <a:cs typeface="Arial"/>
              </a:rPr>
              <a:t>child’s</a:t>
            </a:r>
            <a:r>
              <a:rPr sz="1600" spc="100" dirty="0">
                <a:latin typeface="Arial"/>
                <a:cs typeface="Arial"/>
              </a:rPr>
              <a:t> </a:t>
            </a:r>
            <a:r>
              <a:rPr sz="1600" dirty="0">
                <a:latin typeface="Arial"/>
                <a:cs typeface="Arial"/>
              </a:rPr>
              <a:t>instructor</a:t>
            </a:r>
            <a:r>
              <a:rPr sz="1600" spc="90" dirty="0">
                <a:latin typeface="Arial"/>
                <a:cs typeface="Arial"/>
              </a:rPr>
              <a:t> </a:t>
            </a:r>
            <a:r>
              <a:rPr sz="1600" dirty="0">
                <a:latin typeface="Arial"/>
                <a:cs typeface="Arial"/>
              </a:rPr>
              <a:t>if</a:t>
            </a:r>
            <a:r>
              <a:rPr sz="1600" spc="75" dirty="0">
                <a:latin typeface="Arial"/>
                <a:cs typeface="Arial"/>
              </a:rPr>
              <a:t> </a:t>
            </a:r>
            <a:r>
              <a:rPr sz="1600" spc="105" dirty="0">
                <a:latin typeface="Arial"/>
                <a:cs typeface="Arial"/>
              </a:rPr>
              <a:t>he/she </a:t>
            </a:r>
            <a:r>
              <a:rPr sz="1600" dirty="0">
                <a:latin typeface="Arial"/>
                <a:cs typeface="Arial"/>
              </a:rPr>
              <a:t>has</a:t>
            </a:r>
            <a:r>
              <a:rPr sz="1600" spc="100" dirty="0">
                <a:latin typeface="Arial"/>
                <a:cs typeface="Arial"/>
              </a:rPr>
              <a:t> </a:t>
            </a:r>
            <a:r>
              <a:rPr sz="1600" spc="-25" dirty="0">
                <a:latin typeface="Arial"/>
                <a:cs typeface="Arial"/>
              </a:rPr>
              <a:t>any</a:t>
            </a:r>
            <a:endParaRPr sz="1600">
              <a:latin typeface="Arial"/>
              <a:cs typeface="Arial"/>
            </a:endParaRPr>
          </a:p>
          <a:p>
            <a:pPr marL="241300">
              <a:lnSpc>
                <a:spcPts val="1825"/>
              </a:lnSpc>
            </a:pPr>
            <a:r>
              <a:rPr sz="1600" spc="-10" dirty="0">
                <a:latin typeface="Arial"/>
                <a:cs typeface="Arial"/>
              </a:rPr>
              <a:t>concerns.</a:t>
            </a:r>
            <a:endParaRPr sz="1600">
              <a:latin typeface="Arial"/>
              <a:cs typeface="Arial"/>
            </a:endParaRPr>
          </a:p>
        </p:txBody>
      </p:sp>
      <p:pic>
        <p:nvPicPr>
          <p:cNvPr id="3" name="object 3"/>
          <p:cNvPicPr/>
          <p:nvPr/>
        </p:nvPicPr>
        <p:blipFill>
          <a:blip r:embed="rId2" cstate="print"/>
          <a:stretch>
            <a:fillRect/>
          </a:stretch>
        </p:blipFill>
        <p:spPr>
          <a:xfrm>
            <a:off x="6229088" y="12697"/>
            <a:ext cx="5962911" cy="6845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593585" y="389966"/>
            <a:ext cx="4672965" cy="5520999"/>
          </a:xfrm>
          <a:prstGeom prst="rect">
            <a:avLst/>
          </a:prstGeom>
        </p:spPr>
        <p:txBody>
          <a:bodyPr vert="horz" wrap="square" lIns="0" tIns="12700" rIns="0" bIns="0" rtlCol="0">
            <a:spAutoFit/>
          </a:bodyPr>
          <a:lstStyle/>
          <a:p>
            <a:pPr marL="12700">
              <a:lnSpc>
                <a:spcPct val="100000"/>
              </a:lnSpc>
              <a:spcBef>
                <a:spcPts val="100"/>
              </a:spcBef>
            </a:pPr>
            <a:r>
              <a:rPr sz="6000" b="1" spc="-905" dirty="0">
                <a:latin typeface="Arial"/>
                <a:cs typeface="Arial"/>
              </a:rPr>
              <a:t>FAQ</a:t>
            </a:r>
            <a:endParaRPr sz="6000" dirty="0">
              <a:latin typeface="Arial"/>
              <a:cs typeface="Arial"/>
            </a:endParaRPr>
          </a:p>
          <a:p>
            <a:pPr marL="12700">
              <a:lnSpc>
                <a:spcPct val="100000"/>
              </a:lnSpc>
              <a:spcBef>
                <a:spcPts val="2145"/>
              </a:spcBef>
            </a:pPr>
            <a:r>
              <a:rPr sz="1600" dirty="0">
                <a:latin typeface="Arial"/>
                <a:cs typeface="Arial"/>
              </a:rPr>
              <a:t>Q</a:t>
            </a:r>
            <a:r>
              <a:rPr sz="1600" spc="235" dirty="0">
                <a:latin typeface="Arial"/>
                <a:cs typeface="Arial"/>
              </a:rPr>
              <a:t> </a:t>
            </a:r>
            <a:r>
              <a:rPr sz="1600" spc="65" dirty="0">
                <a:latin typeface="Arial"/>
                <a:cs typeface="Arial"/>
              </a:rPr>
              <a:t>What</a:t>
            </a:r>
            <a:r>
              <a:rPr sz="1600" spc="45" dirty="0">
                <a:latin typeface="Arial"/>
                <a:cs typeface="Arial"/>
              </a:rPr>
              <a:t> </a:t>
            </a:r>
            <a:r>
              <a:rPr sz="1600" dirty="0">
                <a:latin typeface="Arial"/>
                <a:cs typeface="Arial"/>
              </a:rPr>
              <a:t>happens</a:t>
            </a:r>
            <a:r>
              <a:rPr sz="1600" spc="50" dirty="0">
                <a:latin typeface="Arial"/>
                <a:cs typeface="Arial"/>
              </a:rPr>
              <a:t> </a:t>
            </a:r>
            <a:r>
              <a:rPr sz="1600" dirty="0">
                <a:latin typeface="Arial"/>
                <a:cs typeface="Arial"/>
              </a:rPr>
              <a:t>if</a:t>
            </a:r>
            <a:r>
              <a:rPr sz="1600" spc="15" dirty="0">
                <a:latin typeface="Arial"/>
                <a:cs typeface="Arial"/>
              </a:rPr>
              <a:t> </a:t>
            </a:r>
            <a:r>
              <a:rPr sz="1600" spc="95" dirty="0">
                <a:latin typeface="Arial"/>
                <a:cs typeface="Arial"/>
              </a:rPr>
              <a:t>my</a:t>
            </a:r>
            <a:r>
              <a:rPr sz="1600" spc="25" dirty="0">
                <a:latin typeface="Arial"/>
                <a:cs typeface="Arial"/>
              </a:rPr>
              <a:t> </a:t>
            </a:r>
            <a:r>
              <a:rPr sz="1600" spc="55" dirty="0">
                <a:latin typeface="Arial"/>
                <a:cs typeface="Arial"/>
              </a:rPr>
              <a:t>child</a:t>
            </a:r>
            <a:r>
              <a:rPr sz="1600" spc="30" dirty="0">
                <a:latin typeface="Arial"/>
                <a:cs typeface="Arial"/>
              </a:rPr>
              <a:t> </a:t>
            </a:r>
            <a:r>
              <a:rPr sz="1600" dirty="0">
                <a:latin typeface="Arial"/>
                <a:cs typeface="Arial"/>
              </a:rPr>
              <a:t>is</a:t>
            </a:r>
            <a:r>
              <a:rPr sz="1600" spc="35" dirty="0">
                <a:latin typeface="Arial"/>
                <a:cs typeface="Arial"/>
              </a:rPr>
              <a:t> </a:t>
            </a:r>
            <a:r>
              <a:rPr sz="1600" dirty="0">
                <a:latin typeface="Arial"/>
                <a:cs typeface="Arial"/>
              </a:rPr>
              <a:t>injured</a:t>
            </a:r>
            <a:r>
              <a:rPr sz="1600" spc="30" dirty="0">
                <a:latin typeface="Arial"/>
                <a:cs typeface="Arial"/>
              </a:rPr>
              <a:t> </a:t>
            </a:r>
            <a:r>
              <a:rPr sz="1600" dirty="0">
                <a:latin typeface="Arial"/>
                <a:cs typeface="Arial"/>
              </a:rPr>
              <a:t>at</a:t>
            </a:r>
            <a:r>
              <a:rPr sz="1600" spc="35" dirty="0">
                <a:latin typeface="Arial"/>
                <a:cs typeface="Arial"/>
              </a:rPr>
              <a:t> </a:t>
            </a:r>
            <a:r>
              <a:rPr sz="1600" spc="-10" dirty="0">
                <a:latin typeface="Arial"/>
                <a:cs typeface="Arial"/>
              </a:rPr>
              <a:t>camp?</a:t>
            </a:r>
            <a:endParaRPr sz="1600" dirty="0">
              <a:latin typeface="Arial"/>
              <a:cs typeface="Arial"/>
            </a:endParaRPr>
          </a:p>
          <a:p>
            <a:pPr marL="241300" marR="5080" indent="-228600">
              <a:lnSpc>
                <a:spcPct val="90000"/>
              </a:lnSpc>
              <a:spcBef>
                <a:spcPts val="1000"/>
              </a:spcBef>
            </a:pPr>
            <a:r>
              <a:rPr sz="1600" dirty="0">
                <a:latin typeface="Arial"/>
                <a:cs typeface="Arial"/>
              </a:rPr>
              <a:t>A</a:t>
            </a:r>
            <a:r>
              <a:rPr sz="1600" spc="455" dirty="0">
                <a:latin typeface="Arial"/>
                <a:cs typeface="Arial"/>
              </a:rPr>
              <a:t> </a:t>
            </a:r>
            <a:r>
              <a:rPr sz="1600" dirty="0">
                <a:latin typeface="Arial"/>
                <a:cs typeface="Arial"/>
              </a:rPr>
              <a:t>Any</a:t>
            </a:r>
            <a:r>
              <a:rPr sz="1600" spc="75" dirty="0">
                <a:latin typeface="Arial"/>
                <a:cs typeface="Arial"/>
              </a:rPr>
              <a:t> </a:t>
            </a:r>
            <a:r>
              <a:rPr sz="1600" spc="55" dirty="0">
                <a:latin typeface="Arial"/>
                <a:cs typeface="Arial"/>
              </a:rPr>
              <a:t>time</a:t>
            </a:r>
            <a:r>
              <a:rPr sz="1600" spc="75" dirty="0">
                <a:latin typeface="Arial"/>
                <a:cs typeface="Arial"/>
              </a:rPr>
              <a:t> </a:t>
            </a:r>
            <a:r>
              <a:rPr sz="1600" dirty="0">
                <a:latin typeface="Arial"/>
                <a:cs typeface="Arial"/>
              </a:rPr>
              <a:t>an</a:t>
            </a:r>
            <a:r>
              <a:rPr sz="1600" spc="90" dirty="0">
                <a:latin typeface="Arial"/>
                <a:cs typeface="Arial"/>
              </a:rPr>
              <a:t> </a:t>
            </a:r>
            <a:r>
              <a:rPr sz="1600" dirty="0">
                <a:latin typeface="Arial"/>
                <a:cs typeface="Arial"/>
              </a:rPr>
              <a:t>instructor</a:t>
            </a:r>
            <a:r>
              <a:rPr sz="1600" spc="80" dirty="0">
                <a:latin typeface="Arial"/>
                <a:cs typeface="Arial"/>
              </a:rPr>
              <a:t> </a:t>
            </a:r>
            <a:r>
              <a:rPr sz="1600" dirty="0">
                <a:latin typeface="Arial"/>
                <a:cs typeface="Arial"/>
              </a:rPr>
              <a:t>is</a:t>
            </a:r>
            <a:r>
              <a:rPr sz="1600" spc="75" dirty="0">
                <a:latin typeface="Arial"/>
                <a:cs typeface="Arial"/>
              </a:rPr>
              <a:t> </a:t>
            </a:r>
            <a:r>
              <a:rPr sz="1600" dirty="0">
                <a:latin typeface="Arial"/>
                <a:cs typeface="Arial"/>
              </a:rPr>
              <a:t>required</a:t>
            </a:r>
            <a:r>
              <a:rPr sz="1600" spc="80" dirty="0">
                <a:latin typeface="Arial"/>
                <a:cs typeface="Arial"/>
              </a:rPr>
              <a:t> </a:t>
            </a:r>
            <a:r>
              <a:rPr sz="1600" spc="65" dirty="0">
                <a:latin typeface="Arial"/>
                <a:cs typeface="Arial"/>
              </a:rPr>
              <a:t>to</a:t>
            </a:r>
            <a:r>
              <a:rPr sz="1600" spc="60" dirty="0">
                <a:latin typeface="Arial"/>
                <a:cs typeface="Arial"/>
              </a:rPr>
              <a:t> </a:t>
            </a:r>
            <a:r>
              <a:rPr sz="1600" spc="-10" dirty="0">
                <a:latin typeface="Arial"/>
                <a:cs typeface="Arial"/>
              </a:rPr>
              <a:t>administer </a:t>
            </a:r>
            <a:r>
              <a:rPr sz="1600" dirty="0">
                <a:latin typeface="Arial"/>
                <a:cs typeface="Arial"/>
              </a:rPr>
              <a:t>first</a:t>
            </a:r>
            <a:r>
              <a:rPr sz="1600" spc="40" dirty="0">
                <a:latin typeface="Arial"/>
                <a:cs typeface="Arial"/>
              </a:rPr>
              <a:t> </a:t>
            </a:r>
            <a:r>
              <a:rPr sz="1600" dirty="0">
                <a:latin typeface="Arial"/>
                <a:cs typeface="Arial"/>
              </a:rPr>
              <a:t>aid</a:t>
            </a:r>
            <a:r>
              <a:rPr sz="1600" spc="40" dirty="0">
                <a:latin typeface="Arial"/>
                <a:cs typeface="Arial"/>
              </a:rPr>
              <a:t> </a:t>
            </a:r>
            <a:r>
              <a:rPr sz="1600" spc="50" dirty="0">
                <a:latin typeface="Arial"/>
                <a:cs typeface="Arial"/>
              </a:rPr>
              <a:t>for</a:t>
            </a:r>
            <a:r>
              <a:rPr sz="1600" spc="25" dirty="0">
                <a:latin typeface="Arial"/>
                <a:cs typeface="Arial"/>
              </a:rPr>
              <a:t> </a:t>
            </a:r>
            <a:r>
              <a:rPr sz="1600" dirty="0">
                <a:latin typeface="Arial"/>
                <a:cs typeface="Arial"/>
              </a:rPr>
              <a:t>a</a:t>
            </a:r>
            <a:r>
              <a:rPr sz="1600" spc="40" dirty="0">
                <a:latin typeface="Arial"/>
                <a:cs typeface="Arial"/>
              </a:rPr>
              <a:t> </a:t>
            </a:r>
            <a:r>
              <a:rPr sz="1600" dirty="0">
                <a:latin typeface="Arial"/>
                <a:cs typeface="Arial"/>
              </a:rPr>
              <a:t>cut,</a:t>
            </a:r>
            <a:r>
              <a:rPr sz="1600" spc="25" dirty="0">
                <a:latin typeface="Arial"/>
                <a:cs typeface="Arial"/>
              </a:rPr>
              <a:t> </a:t>
            </a:r>
            <a:r>
              <a:rPr sz="1600" dirty="0">
                <a:latin typeface="Arial"/>
                <a:cs typeface="Arial"/>
              </a:rPr>
              <a:t>bruise</a:t>
            </a:r>
            <a:r>
              <a:rPr sz="1600" spc="45" dirty="0">
                <a:latin typeface="Arial"/>
                <a:cs typeface="Arial"/>
              </a:rPr>
              <a:t> </a:t>
            </a:r>
            <a:r>
              <a:rPr sz="1600" dirty="0">
                <a:latin typeface="Arial"/>
                <a:cs typeface="Arial"/>
              </a:rPr>
              <a:t>or</a:t>
            </a:r>
            <a:r>
              <a:rPr sz="1600" spc="25" dirty="0">
                <a:latin typeface="Arial"/>
                <a:cs typeface="Arial"/>
              </a:rPr>
              <a:t> </a:t>
            </a:r>
            <a:r>
              <a:rPr sz="1600" dirty="0">
                <a:latin typeface="Arial"/>
                <a:cs typeface="Arial"/>
              </a:rPr>
              <a:t>a</a:t>
            </a:r>
            <a:r>
              <a:rPr sz="1600" spc="40" dirty="0">
                <a:latin typeface="Arial"/>
                <a:cs typeface="Arial"/>
              </a:rPr>
              <a:t> </a:t>
            </a:r>
            <a:r>
              <a:rPr sz="1600" spc="55" dirty="0">
                <a:latin typeface="Arial"/>
                <a:cs typeface="Arial"/>
              </a:rPr>
              <a:t>banged</a:t>
            </a:r>
            <a:r>
              <a:rPr sz="1600" spc="50" dirty="0">
                <a:latin typeface="Arial"/>
                <a:cs typeface="Arial"/>
              </a:rPr>
              <a:t> </a:t>
            </a:r>
            <a:r>
              <a:rPr sz="1600" dirty="0">
                <a:latin typeface="Arial"/>
                <a:cs typeface="Arial"/>
              </a:rPr>
              <a:t>head,</a:t>
            </a:r>
            <a:r>
              <a:rPr sz="1600" spc="55" dirty="0">
                <a:latin typeface="Arial"/>
                <a:cs typeface="Arial"/>
              </a:rPr>
              <a:t> </a:t>
            </a:r>
            <a:r>
              <a:rPr sz="1600" spc="-20" dirty="0">
                <a:latin typeface="Arial"/>
                <a:cs typeface="Arial"/>
              </a:rPr>
              <a:t>they </a:t>
            </a:r>
            <a:r>
              <a:rPr sz="1600" spc="75" dirty="0">
                <a:latin typeface="Arial"/>
                <a:cs typeface="Arial"/>
              </a:rPr>
              <a:t>will</a:t>
            </a:r>
            <a:r>
              <a:rPr sz="1600" spc="30" dirty="0">
                <a:latin typeface="Arial"/>
                <a:cs typeface="Arial"/>
              </a:rPr>
              <a:t> </a:t>
            </a:r>
            <a:r>
              <a:rPr sz="1600" spc="75" dirty="0">
                <a:latin typeface="Arial"/>
                <a:cs typeface="Arial"/>
              </a:rPr>
              <a:t>complete</a:t>
            </a:r>
            <a:r>
              <a:rPr sz="1600" spc="4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injury</a:t>
            </a:r>
            <a:r>
              <a:rPr sz="1600" spc="25" dirty="0">
                <a:latin typeface="Arial"/>
                <a:cs typeface="Arial"/>
              </a:rPr>
              <a:t> </a:t>
            </a:r>
            <a:r>
              <a:rPr sz="1600" dirty="0">
                <a:latin typeface="Arial"/>
                <a:cs typeface="Arial"/>
              </a:rPr>
              <a:t>report.</a:t>
            </a:r>
            <a:r>
              <a:rPr sz="1600" spc="25" dirty="0">
                <a:latin typeface="Arial"/>
                <a:cs typeface="Arial"/>
              </a:rPr>
              <a:t> </a:t>
            </a:r>
            <a:r>
              <a:rPr sz="1600" spc="95" dirty="0">
                <a:latin typeface="Arial"/>
                <a:cs typeface="Arial"/>
              </a:rPr>
              <a:t>We</a:t>
            </a:r>
            <a:r>
              <a:rPr sz="1600" spc="20" dirty="0">
                <a:latin typeface="Arial"/>
                <a:cs typeface="Arial"/>
              </a:rPr>
              <a:t> </a:t>
            </a:r>
            <a:r>
              <a:rPr sz="1600" spc="75" dirty="0">
                <a:latin typeface="Arial"/>
                <a:cs typeface="Arial"/>
              </a:rPr>
              <a:t>will</a:t>
            </a:r>
            <a:r>
              <a:rPr sz="1600" spc="35" dirty="0">
                <a:latin typeface="Arial"/>
                <a:cs typeface="Arial"/>
              </a:rPr>
              <a:t> </a:t>
            </a:r>
            <a:r>
              <a:rPr sz="1600" spc="75" dirty="0">
                <a:latin typeface="Arial"/>
                <a:cs typeface="Arial"/>
              </a:rPr>
              <a:t>do</a:t>
            </a:r>
            <a:r>
              <a:rPr sz="1600" spc="10" dirty="0">
                <a:latin typeface="Arial"/>
                <a:cs typeface="Arial"/>
              </a:rPr>
              <a:t> </a:t>
            </a:r>
            <a:r>
              <a:rPr sz="1600" spc="-25" dirty="0">
                <a:latin typeface="Arial"/>
                <a:cs typeface="Arial"/>
              </a:rPr>
              <a:t>our </a:t>
            </a:r>
            <a:r>
              <a:rPr sz="1600" dirty="0">
                <a:latin typeface="Arial"/>
                <a:cs typeface="Arial"/>
              </a:rPr>
              <a:t>best</a:t>
            </a:r>
            <a:r>
              <a:rPr sz="1600" spc="10" dirty="0">
                <a:latin typeface="Arial"/>
                <a:cs typeface="Arial"/>
              </a:rPr>
              <a:t> </a:t>
            </a:r>
            <a:r>
              <a:rPr sz="1600" spc="65" dirty="0">
                <a:latin typeface="Arial"/>
                <a:cs typeface="Arial"/>
              </a:rPr>
              <a:t>to</a:t>
            </a:r>
            <a:r>
              <a:rPr sz="1600" dirty="0">
                <a:latin typeface="Arial"/>
                <a:cs typeface="Arial"/>
              </a:rPr>
              <a:t> </a:t>
            </a:r>
            <a:r>
              <a:rPr sz="1600" spc="50" dirty="0">
                <a:latin typeface="Arial"/>
                <a:cs typeface="Arial"/>
              </a:rPr>
              <a:t>contact</a:t>
            </a:r>
            <a:r>
              <a:rPr sz="1600" spc="15" dirty="0">
                <a:latin typeface="Arial"/>
                <a:cs typeface="Arial"/>
              </a:rPr>
              <a:t> </a:t>
            </a:r>
            <a:r>
              <a:rPr sz="1600" spc="60" dirty="0">
                <a:latin typeface="Arial"/>
                <a:cs typeface="Arial"/>
              </a:rPr>
              <a:t>you</a:t>
            </a:r>
            <a:r>
              <a:rPr sz="1600" spc="5" dirty="0">
                <a:latin typeface="Arial"/>
                <a:cs typeface="Arial"/>
              </a:rPr>
              <a:t> </a:t>
            </a:r>
            <a:r>
              <a:rPr sz="1600" spc="65" dirty="0">
                <a:latin typeface="Arial"/>
                <a:cs typeface="Arial"/>
              </a:rPr>
              <a:t>to</a:t>
            </a:r>
            <a:r>
              <a:rPr sz="1600" dirty="0">
                <a:latin typeface="Arial"/>
                <a:cs typeface="Arial"/>
              </a:rPr>
              <a:t> advise</a:t>
            </a:r>
            <a:r>
              <a:rPr sz="1600" spc="35" dirty="0">
                <a:latin typeface="Arial"/>
                <a:cs typeface="Arial"/>
              </a:rPr>
              <a:t> </a:t>
            </a:r>
            <a:r>
              <a:rPr sz="1600" spc="60" dirty="0">
                <a:latin typeface="Arial"/>
                <a:cs typeface="Arial"/>
              </a:rPr>
              <a:t>you</a:t>
            </a:r>
            <a:r>
              <a:rPr sz="1600" spc="-5" dirty="0">
                <a:latin typeface="Arial"/>
                <a:cs typeface="Arial"/>
              </a:rPr>
              <a:t> </a:t>
            </a:r>
            <a:r>
              <a:rPr sz="1600" spc="65" dirty="0">
                <a:latin typeface="Arial"/>
                <a:cs typeface="Arial"/>
              </a:rPr>
              <a:t>of</a:t>
            </a:r>
            <a:r>
              <a:rPr sz="1600" spc="10" dirty="0">
                <a:latin typeface="Arial"/>
                <a:cs typeface="Arial"/>
              </a:rPr>
              <a:t> </a:t>
            </a:r>
            <a:r>
              <a:rPr sz="1600" spc="50" dirty="0">
                <a:latin typeface="Arial"/>
                <a:cs typeface="Arial"/>
              </a:rPr>
              <a:t>the</a:t>
            </a:r>
            <a:r>
              <a:rPr sz="1600" dirty="0">
                <a:latin typeface="Arial"/>
                <a:cs typeface="Arial"/>
              </a:rPr>
              <a:t> </a:t>
            </a:r>
            <a:r>
              <a:rPr sz="1600" spc="-10" dirty="0">
                <a:latin typeface="Arial"/>
                <a:cs typeface="Arial"/>
              </a:rPr>
              <a:t>injury </a:t>
            </a:r>
            <a:r>
              <a:rPr sz="1600" dirty="0">
                <a:latin typeface="Arial"/>
                <a:cs typeface="Arial"/>
              </a:rPr>
              <a:t>and</a:t>
            </a:r>
            <a:r>
              <a:rPr sz="1600" spc="130" dirty="0">
                <a:latin typeface="Arial"/>
                <a:cs typeface="Arial"/>
              </a:rPr>
              <a:t> </a:t>
            </a:r>
            <a:r>
              <a:rPr sz="1600" spc="50" dirty="0">
                <a:latin typeface="Arial"/>
                <a:cs typeface="Arial"/>
              </a:rPr>
              <a:t>the</a:t>
            </a:r>
            <a:r>
              <a:rPr sz="1600" spc="105" dirty="0">
                <a:latin typeface="Arial"/>
                <a:cs typeface="Arial"/>
              </a:rPr>
              <a:t> </a:t>
            </a:r>
            <a:r>
              <a:rPr sz="1600" dirty="0">
                <a:latin typeface="Arial"/>
                <a:cs typeface="Arial"/>
              </a:rPr>
              <a:t>treatment.</a:t>
            </a:r>
            <a:r>
              <a:rPr sz="1600" spc="125" dirty="0">
                <a:latin typeface="Arial"/>
                <a:cs typeface="Arial"/>
              </a:rPr>
              <a:t> </a:t>
            </a:r>
            <a:r>
              <a:rPr sz="1600" spc="55" dirty="0">
                <a:latin typeface="Arial"/>
                <a:cs typeface="Arial"/>
              </a:rPr>
              <a:t>All</a:t>
            </a:r>
            <a:r>
              <a:rPr sz="1600" spc="130" dirty="0">
                <a:latin typeface="Arial"/>
                <a:cs typeface="Arial"/>
              </a:rPr>
              <a:t> </a:t>
            </a:r>
            <a:r>
              <a:rPr sz="1600" spc="65" dirty="0">
                <a:latin typeface="Arial"/>
                <a:cs typeface="Arial"/>
              </a:rPr>
              <a:t>of</a:t>
            </a:r>
            <a:r>
              <a:rPr sz="1600" spc="100" dirty="0">
                <a:latin typeface="Arial"/>
                <a:cs typeface="Arial"/>
              </a:rPr>
              <a:t> </a:t>
            </a:r>
            <a:r>
              <a:rPr sz="1600" dirty="0">
                <a:latin typeface="Arial"/>
                <a:cs typeface="Arial"/>
              </a:rPr>
              <a:t>our</a:t>
            </a:r>
            <a:r>
              <a:rPr sz="1600" spc="120" dirty="0">
                <a:latin typeface="Arial"/>
                <a:cs typeface="Arial"/>
              </a:rPr>
              <a:t> </a:t>
            </a:r>
            <a:r>
              <a:rPr sz="1600" dirty="0">
                <a:latin typeface="Arial"/>
                <a:cs typeface="Arial"/>
              </a:rPr>
              <a:t>instructors</a:t>
            </a:r>
            <a:r>
              <a:rPr sz="1600" spc="114" dirty="0">
                <a:latin typeface="Arial"/>
                <a:cs typeface="Arial"/>
              </a:rPr>
              <a:t> </a:t>
            </a:r>
            <a:r>
              <a:rPr sz="1600" spc="-25" dirty="0">
                <a:latin typeface="Arial"/>
                <a:cs typeface="Arial"/>
              </a:rPr>
              <a:t>are </a:t>
            </a:r>
            <a:r>
              <a:rPr sz="1600" dirty="0">
                <a:latin typeface="Arial"/>
                <a:cs typeface="Arial"/>
              </a:rPr>
              <a:t>certified</a:t>
            </a:r>
            <a:r>
              <a:rPr sz="1600" spc="185" dirty="0">
                <a:latin typeface="Arial"/>
                <a:cs typeface="Arial"/>
              </a:rPr>
              <a:t> </a:t>
            </a:r>
            <a:r>
              <a:rPr sz="1600" dirty="0">
                <a:latin typeface="Arial"/>
                <a:cs typeface="Arial"/>
              </a:rPr>
              <a:t>in</a:t>
            </a:r>
            <a:r>
              <a:rPr sz="1600" spc="170" dirty="0">
                <a:latin typeface="Arial"/>
                <a:cs typeface="Arial"/>
              </a:rPr>
              <a:t> </a:t>
            </a:r>
            <a:r>
              <a:rPr sz="1600" dirty="0">
                <a:latin typeface="Arial"/>
                <a:cs typeface="Arial"/>
              </a:rPr>
              <a:t>standard</a:t>
            </a:r>
            <a:r>
              <a:rPr sz="1600" spc="240" dirty="0">
                <a:latin typeface="Arial"/>
                <a:cs typeface="Arial"/>
              </a:rPr>
              <a:t> </a:t>
            </a:r>
            <a:r>
              <a:rPr sz="1600" dirty="0">
                <a:latin typeface="Arial"/>
                <a:cs typeface="Arial"/>
              </a:rPr>
              <a:t>first</a:t>
            </a:r>
            <a:r>
              <a:rPr sz="1600" spc="165" dirty="0">
                <a:latin typeface="Arial"/>
                <a:cs typeface="Arial"/>
              </a:rPr>
              <a:t> </a:t>
            </a:r>
            <a:r>
              <a:rPr sz="1600" spc="-20" dirty="0">
                <a:latin typeface="Arial"/>
                <a:cs typeface="Arial"/>
              </a:rPr>
              <a:t>aid.</a:t>
            </a:r>
            <a:endParaRPr sz="1600" dirty="0">
              <a:latin typeface="Arial"/>
              <a:cs typeface="Arial"/>
            </a:endParaRPr>
          </a:p>
          <a:p>
            <a:pPr>
              <a:lnSpc>
                <a:spcPct val="100000"/>
              </a:lnSpc>
              <a:spcBef>
                <a:spcPts val="1695"/>
              </a:spcBef>
            </a:pPr>
            <a:endParaRPr sz="1600" dirty="0">
              <a:latin typeface="Arial"/>
              <a:cs typeface="Arial"/>
            </a:endParaRPr>
          </a:p>
          <a:p>
            <a:pPr marL="12700">
              <a:lnSpc>
                <a:spcPct val="100000"/>
              </a:lnSpc>
              <a:spcBef>
                <a:spcPts val="5"/>
              </a:spcBef>
            </a:pPr>
            <a:r>
              <a:rPr sz="1600" dirty="0">
                <a:latin typeface="Arial"/>
                <a:cs typeface="Arial"/>
              </a:rPr>
              <a:t>Q</a:t>
            </a:r>
            <a:r>
              <a:rPr sz="1600" spc="225" dirty="0">
                <a:latin typeface="Arial"/>
                <a:cs typeface="Arial"/>
              </a:rPr>
              <a:t> </a:t>
            </a:r>
            <a:r>
              <a:rPr sz="1600" spc="55" dirty="0">
                <a:latin typeface="Arial"/>
                <a:cs typeface="Arial"/>
              </a:rPr>
              <a:t>What</a:t>
            </a:r>
            <a:r>
              <a:rPr sz="1600" spc="45" dirty="0">
                <a:latin typeface="Arial"/>
                <a:cs typeface="Arial"/>
              </a:rPr>
              <a:t> </a:t>
            </a:r>
            <a:r>
              <a:rPr sz="1600" dirty="0">
                <a:latin typeface="Arial"/>
                <a:cs typeface="Arial"/>
              </a:rPr>
              <a:t>happens</a:t>
            </a:r>
            <a:r>
              <a:rPr sz="1600" spc="40" dirty="0">
                <a:latin typeface="Arial"/>
                <a:cs typeface="Arial"/>
              </a:rPr>
              <a:t> </a:t>
            </a:r>
            <a:r>
              <a:rPr sz="1600" spc="65" dirty="0">
                <a:latin typeface="Arial"/>
                <a:cs typeface="Arial"/>
              </a:rPr>
              <a:t>when</a:t>
            </a:r>
            <a:r>
              <a:rPr sz="1600" spc="30" dirty="0">
                <a:latin typeface="Arial"/>
                <a:cs typeface="Arial"/>
              </a:rPr>
              <a:t> </a:t>
            </a:r>
            <a:r>
              <a:rPr sz="1600" dirty="0">
                <a:latin typeface="Arial"/>
                <a:cs typeface="Arial"/>
              </a:rPr>
              <a:t>it</a:t>
            </a:r>
            <a:r>
              <a:rPr sz="1600" spc="5" dirty="0">
                <a:latin typeface="Arial"/>
                <a:cs typeface="Arial"/>
              </a:rPr>
              <a:t> </a:t>
            </a:r>
            <a:r>
              <a:rPr sz="1600" spc="-10" dirty="0">
                <a:latin typeface="Arial"/>
                <a:cs typeface="Arial"/>
              </a:rPr>
              <a:t>rains?</a:t>
            </a:r>
            <a:endParaRPr sz="1600" dirty="0">
              <a:latin typeface="Arial"/>
              <a:cs typeface="Arial"/>
            </a:endParaRPr>
          </a:p>
          <a:p>
            <a:pPr marL="241300" marR="86995" indent="-228600">
              <a:lnSpc>
                <a:spcPct val="90000"/>
              </a:lnSpc>
              <a:spcBef>
                <a:spcPts val="994"/>
              </a:spcBef>
            </a:pPr>
            <a:r>
              <a:rPr sz="1600" dirty="0">
                <a:latin typeface="Arial"/>
                <a:cs typeface="Arial"/>
              </a:rPr>
              <a:t>A</a:t>
            </a:r>
            <a:r>
              <a:rPr sz="1600" spc="440" dirty="0">
                <a:latin typeface="Arial"/>
                <a:cs typeface="Arial"/>
              </a:rPr>
              <a:t> </a:t>
            </a:r>
            <a:r>
              <a:rPr sz="1600" dirty="0">
                <a:latin typeface="Arial"/>
                <a:cs typeface="Arial"/>
              </a:rPr>
              <a:t>Tennis</a:t>
            </a:r>
            <a:r>
              <a:rPr sz="1600" spc="75" dirty="0">
                <a:latin typeface="Arial"/>
                <a:cs typeface="Arial"/>
              </a:rPr>
              <a:t> </a:t>
            </a:r>
            <a:r>
              <a:rPr sz="1600" dirty="0">
                <a:latin typeface="Arial"/>
                <a:cs typeface="Arial"/>
              </a:rPr>
              <a:t>courts</a:t>
            </a:r>
            <a:r>
              <a:rPr sz="1600" spc="60" dirty="0">
                <a:latin typeface="Arial"/>
                <a:cs typeface="Arial"/>
              </a:rPr>
              <a:t> </a:t>
            </a:r>
            <a:r>
              <a:rPr sz="1600" dirty="0">
                <a:latin typeface="Arial"/>
                <a:cs typeface="Arial"/>
              </a:rPr>
              <a:t>can’t</a:t>
            </a:r>
            <a:r>
              <a:rPr sz="1600" spc="70" dirty="0">
                <a:latin typeface="Arial"/>
                <a:cs typeface="Arial"/>
              </a:rPr>
              <a:t> be</a:t>
            </a:r>
            <a:r>
              <a:rPr sz="1600" spc="60" dirty="0">
                <a:latin typeface="Arial"/>
                <a:cs typeface="Arial"/>
              </a:rPr>
              <a:t> </a:t>
            </a:r>
            <a:r>
              <a:rPr sz="1600" dirty="0">
                <a:latin typeface="Arial"/>
                <a:cs typeface="Arial"/>
              </a:rPr>
              <a:t>used</a:t>
            </a:r>
            <a:r>
              <a:rPr sz="1600" spc="65" dirty="0">
                <a:latin typeface="Arial"/>
                <a:cs typeface="Arial"/>
              </a:rPr>
              <a:t> when</a:t>
            </a:r>
            <a:r>
              <a:rPr sz="1600" spc="75" dirty="0">
                <a:latin typeface="Arial"/>
                <a:cs typeface="Arial"/>
              </a:rPr>
              <a:t> </a:t>
            </a:r>
            <a:r>
              <a:rPr sz="1600" dirty="0">
                <a:latin typeface="Arial"/>
                <a:cs typeface="Arial"/>
              </a:rPr>
              <a:t>wet,</a:t>
            </a:r>
            <a:r>
              <a:rPr sz="1600" spc="65" dirty="0">
                <a:latin typeface="Arial"/>
                <a:cs typeface="Arial"/>
              </a:rPr>
              <a:t> </a:t>
            </a:r>
            <a:r>
              <a:rPr sz="1600" spc="-25" dirty="0">
                <a:latin typeface="Arial"/>
                <a:cs typeface="Arial"/>
              </a:rPr>
              <a:t>so </a:t>
            </a:r>
            <a:r>
              <a:rPr sz="1600" dirty="0">
                <a:latin typeface="Arial"/>
                <a:cs typeface="Arial"/>
              </a:rPr>
              <a:t>campers</a:t>
            </a:r>
            <a:r>
              <a:rPr sz="1600" spc="60" dirty="0">
                <a:latin typeface="Arial"/>
                <a:cs typeface="Arial"/>
              </a:rPr>
              <a:t> </a:t>
            </a:r>
            <a:r>
              <a:rPr sz="1600" spc="75" dirty="0">
                <a:latin typeface="Arial"/>
                <a:cs typeface="Arial"/>
              </a:rPr>
              <a:t>will</a:t>
            </a:r>
            <a:r>
              <a:rPr sz="1600" spc="50" dirty="0">
                <a:latin typeface="Arial"/>
                <a:cs typeface="Arial"/>
              </a:rPr>
              <a:t> </a:t>
            </a:r>
            <a:r>
              <a:rPr sz="1600" spc="75" dirty="0">
                <a:latin typeface="Arial"/>
                <a:cs typeface="Arial"/>
              </a:rPr>
              <a:t>go</a:t>
            </a:r>
            <a:r>
              <a:rPr sz="1600" spc="40" dirty="0">
                <a:latin typeface="Arial"/>
                <a:cs typeface="Arial"/>
              </a:rPr>
              <a:t> </a:t>
            </a:r>
            <a:r>
              <a:rPr sz="1600" spc="65" dirty="0">
                <a:latin typeface="Arial"/>
                <a:cs typeface="Arial"/>
              </a:rPr>
              <a:t>to</a:t>
            </a:r>
            <a:r>
              <a:rPr sz="1600" spc="25" dirty="0">
                <a:latin typeface="Arial"/>
                <a:cs typeface="Arial"/>
              </a:rPr>
              <a:t> </a:t>
            </a:r>
            <a:r>
              <a:rPr sz="1600" spc="55" dirty="0">
                <a:latin typeface="Arial"/>
                <a:cs typeface="Arial"/>
              </a:rPr>
              <a:t>the</a:t>
            </a:r>
            <a:r>
              <a:rPr sz="1600" spc="25" dirty="0">
                <a:latin typeface="Arial"/>
                <a:cs typeface="Arial"/>
              </a:rPr>
              <a:t> </a:t>
            </a:r>
            <a:r>
              <a:rPr sz="1600" spc="65" dirty="0">
                <a:latin typeface="Arial"/>
                <a:cs typeface="Arial"/>
              </a:rPr>
              <a:t>camp </a:t>
            </a:r>
            <a:r>
              <a:rPr sz="1600" dirty="0">
                <a:latin typeface="Arial"/>
                <a:cs typeface="Arial"/>
              </a:rPr>
              <a:t>tents</a:t>
            </a:r>
            <a:r>
              <a:rPr sz="1600" spc="35" dirty="0">
                <a:latin typeface="Arial"/>
                <a:cs typeface="Arial"/>
              </a:rPr>
              <a:t> </a:t>
            </a:r>
            <a:r>
              <a:rPr sz="1600" spc="65" dirty="0">
                <a:latin typeface="Arial"/>
                <a:cs typeface="Arial"/>
              </a:rPr>
              <a:t>to</a:t>
            </a:r>
            <a:r>
              <a:rPr sz="1600" spc="30" dirty="0">
                <a:latin typeface="Arial"/>
                <a:cs typeface="Arial"/>
              </a:rPr>
              <a:t> play </a:t>
            </a:r>
            <a:r>
              <a:rPr sz="1600" dirty="0">
                <a:latin typeface="Arial"/>
                <a:cs typeface="Arial"/>
              </a:rPr>
              <a:t>games.</a:t>
            </a:r>
            <a:r>
              <a:rPr sz="1600" spc="65" dirty="0">
                <a:latin typeface="Arial"/>
                <a:cs typeface="Arial"/>
              </a:rPr>
              <a:t> </a:t>
            </a:r>
            <a:r>
              <a:rPr sz="1600" dirty="0">
                <a:latin typeface="Arial"/>
                <a:cs typeface="Arial"/>
              </a:rPr>
              <a:t>A</a:t>
            </a:r>
            <a:r>
              <a:rPr sz="1600" spc="50" dirty="0">
                <a:latin typeface="Arial"/>
                <a:cs typeface="Arial"/>
              </a:rPr>
              <a:t> </a:t>
            </a:r>
            <a:r>
              <a:rPr sz="1600" spc="60" dirty="0">
                <a:latin typeface="Arial"/>
                <a:cs typeface="Arial"/>
              </a:rPr>
              <a:t>little</a:t>
            </a:r>
            <a:r>
              <a:rPr sz="1600" spc="45" dirty="0">
                <a:latin typeface="Arial"/>
                <a:cs typeface="Arial"/>
              </a:rPr>
              <a:t> </a:t>
            </a:r>
            <a:r>
              <a:rPr sz="1600" dirty="0">
                <a:latin typeface="Arial"/>
                <a:cs typeface="Arial"/>
              </a:rPr>
              <a:t>rain</a:t>
            </a:r>
            <a:r>
              <a:rPr sz="1600" spc="65" dirty="0">
                <a:latin typeface="Arial"/>
                <a:cs typeface="Arial"/>
              </a:rPr>
              <a:t> </a:t>
            </a:r>
            <a:r>
              <a:rPr sz="1600" dirty="0">
                <a:latin typeface="Arial"/>
                <a:cs typeface="Arial"/>
              </a:rPr>
              <a:t>doesn’t</a:t>
            </a:r>
            <a:r>
              <a:rPr sz="1600" spc="50" dirty="0">
                <a:latin typeface="Arial"/>
                <a:cs typeface="Arial"/>
              </a:rPr>
              <a:t> stop</a:t>
            </a:r>
            <a:r>
              <a:rPr sz="1600" spc="45" dirty="0">
                <a:latin typeface="Arial"/>
                <a:cs typeface="Arial"/>
              </a:rPr>
              <a:t> </a:t>
            </a:r>
            <a:r>
              <a:rPr sz="1600" spc="-10" dirty="0">
                <a:latin typeface="Arial"/>
                <a:cs typeface="Arial"/>
              </a:rPr>
              <a:t>sailors </a:t>
            </a:r>
            <a:r>
              <a:rPr sz="1600" dirty="0">
                <a:latin typeface="Arial"/>
                <a:cs typeface="Arial"/>
              </a:rPr>
              <a:t>kayakers</a:t>
            </a:r>
            <a:r>
              <a:rPr sz="1600" spc="155" dirty="0">
                <a:latin typeface="Arial"/>
                <a:cs typeface="Arial"/>
              </a:rPr>
              <a:t> </a:t>
            </a:r>
            <a:r>
              <a:rPr sz="1600" dirty="0">
                <a:latin typeface="Arial"/>
                <a:cs typeface="Arial"/>
              </a:rPr>
              <a:t>or</a:t>
            </a:r>
            <a:r>
              <a:rPr sz="1600" spc="110" dirty="0">
                <a:latin typeface="Arial"/>
                <a:cs typeface="Arial"/>
              </a:rPr>
              <a:t> </a:t>
            </a:r>
            <a:r>
              <a:rPr sz="1600" dirty="0">
                <a:latin typeface="Arial"/>
                <a:cs typeface="Arial"/>
              </a:rPr>
              <a:t>rowers</a:t>
            </a:r>
            <a:r>
              <a:rPr sz="1600" spc="110" dirty="0">
                <a:latin typeface="Arial"/>
                <a:cs typeface="Arial"/>
              </a:rPr>
              <a:t> </a:t>
            </a:r>
            <a:r>
              <a:rPr sz="1600" dirty="0">
                <a:latin typeface="Arial"/>
                <a:cs typeface="Arial"/>
              </a:rPr>
              <a:t>though,</a:t>
            </a:r>
            <a:r>
              <a:rPr sz="1600" spc="120" dirty="0">
                <a:latin typeface="Arial"/>
                <a:cs typeface="Arial"/>
              </a:rPr>
              <a:t> </a:t>
            </a:r>
            <a:r>
              <a:rPr sz="1600" dirty="0">
                <a:latin typeface="Arial"/>
                <a:cs typeface="Arial"/>
              </a:rPr>
              <a:t>so</a:t>
            </a:r>
            <a:r>
              <a:rPr sz="1600" spc="105" dirty="0">
                <a:latin typeface="Arial"/>
                <a:cs typeface="Arial"/>
              </a:rPr>
              <a:t> </a:t>
            </a:r>
            <a:r>
              <a:rPr sz="1600" dirty="0">
                <a:latin typeface="Arial"/>
                <a:cs typeface="Arial"/>
              </a:rPr>
              <a:t>make</a:t>
            </a:r>
            <a:r>
              <a:rPr sz="1600" spc="155" dirty="0">
                <a:latin typeface="Arial"/>
                <a:cs typeface="Arial"/>
              </a:rPr>
              <a:t> </a:t>
            </a:r>
            <a:r>
              <a:rPr sz="1600" dirty="0">
                <a:latin typeface="Arial"/>
                <a:cs typeface="Arial"/>
              </a:rPr>
              <a:t>sure</a:t>
            </a:r>
            <a:r>
              <a:rPr sz="1600" spc="114" dirty="0">
                <a:latin typeface="Arial"/>
                <a:cs typeface="Arial"/>
              </a:rPr>
              <a:t> </a:t>
            </a:r>
            <a:r>
              <a:rPr sz="1600" spc="-20" dirty="0">
                <a:latin typeface="Arial"/>
                <a:cs typeface="Arial"/>
              </a:rPr>
              <a:t>your </a:t>
            </a:r>
            <a:r>
              <a:rPr sz="1600" spc="55" dirty="0">
                <a:latin typeface="Arial"/>
                <a:cs typeface="Arial"/>
              </a:rPr>
              <a:t>child</a:t>
            </a:r>
            <a:r>
              <a:rPr sz="1600" spc="90" dirty="0">
                <a:latin typeface="Arial"/>
                <a:cs typeface="Arial"/>
              </a:rPr>
              <a:t> </a:t>
            </a:r>
            <a:r>
              <a:rPr sz="1600" spc="55" dirty="0">
                <a:latin typeface="Arial"/>
                <a:cs typeface="Arial"/>
              </a:rPr>
              <a:t>comes</a:t>
            </a:r>
            <a:r>
              <a:rPr sz="1600" spc="100" dirty="0">
                <a:latin typeface="Arial"/>
                <a:cs typeface="Arial"/>
              </a:rPr>
              <a:t> </a:t>
            </a:r>
            <a:r>
              <a:rPr sz="1600" spc="10" dirty="0">
                <a:latin typeface="Arial"/>
                <a:cs typeface="Arial"/>
              </a:rPr>
              <a:t>dressed</a:t>
            </a:r>
            <a:r>
              <a:rPr sz="1600" spc="125" dirty="0">
                <a:latin typeface="Arial"/>
                <a:cs typeface="Arial"/>
              </a:rPr>
              <a:t> </a:t>
            </a:r>
            <a:r>
              <a:rPr sz="1600" spc="10" dirty="0">
                <a:latin typeface="Arial"/>
                <a:cs typeface="Arial"/>
              </a:rPr>
              <a:t>appropriately</a:t>
            </a:r>
            <a:r>
              <a:rPr sz="1600" spc="114" dirty="0">
                <a:latin typeface="Arial"/>
                <a:cs typeface="Arial"/>
              </a:rPr>
              <a:t> </a:t>
            </a:r>
            <a:r>
              <a:rPr sz="1600" spc="50" dirty="0">
                <a:latin typeface="Arial"/>
                <a:cs typeface="Arial"/>
              </a:rPr>
              <a:t>for</a:t>
            </a:r>
            <a:r>
              <a:rPr sz="1600" spc="75" dirty="0">
                <a:latin typeface="Arial"/>
                <a:cs typeface="Arial"/>
              </a:rPr>
              <a:t> </a:t>
            </a:r>
            <a:r>
              <a:rPr sz="1600" spc="30" dirty="0">
                <a:latin typeface="Arial"/>
                <a:cs typeface="Arial"/>
              </a:rPr>
              <a:t>the </a:t>
            </a:r>
            <a:r>
              <a:rPr sz="1600" dirty="0">
                <a:latin typeface="Arial"/>
                <a:cs typeface="Arial"/>
              </a:rPr>
              <a:t>weather,</a:t>
            </a:r>
            <a:r>
              <a:rPr sz="1600" spc="105" dirty="0">
                <a:latin typeface="Arial"/>
                <a:cs typeface="Arial"/>
              </a:rPr>
              <a:t> </a:t>
            </a:r>
            <a:r>
              <a:rPr sz="1600" spc="60" dirty="0">
                <a:latin typeface="Arial"/>
                <a:cs typeface="Arial"/>
              </a:rPr>
              <a:t>with</a:t>
            </a:r>
            <a:r>
              <a:rPr sz="1600" spc="100" dirty="0">
                <a:latin typeface="Arial"/>
                <a:cs typeface="Arial"/>
              </a:rPr>
              <a:t> </a:t>
            </a:r>
            <a:r>
              <a:rPr sz="1600" dirty="0">
                <a:latin typeface="Arial"/>
                <a:cs typeface="Arial"/>
              </a:rPr>
              <a:t>lots</a:t>
            </a:r>
            <a:r>
              <a:rPr sz="1600" spc="90" dirty="0">
                <a:latin typeface="Arial"/>
                <a:cs typeface="Arial"/>
              </a:rPr>
              <a:t> </a:t>
            </a:r>
            <a:r>
              <a:rPr sz="1600" spc="65" dirty="0">
                <a:latin typeface="Arial"/>
                <a:cs typeface="Arial"/>
              </a:rPr>
              <a:t>of</a:t>
            </a:r>
            <a:r>
              <a:rPr sz="1600" spc="75" dirty="0">
                <a:latin typeface="Arial"/>
                <a:cs typeface="Arial"/>
              </a:rPr>
              <a:t> </a:t>
            </a:r>
            <a:r>
              <a:rPr sz="1600" dirty="0">
                <a:latin typeface="Arial"/>
                <a:cs typeface="Arial"/>
              </a:rPr>
              <a:t>layers</a:t>
            </a:r>
            <a:r>
              <a:rPr sz="1600" spc="120" dirty="0">
                <a:latin typeface="Arial"/>
                <a:cs typeface="Arial"/>
              </a:rPr>
              <a:t> </a:t>
            </a:r>
            <a:r>
              <a:rPr sz="1600" dirty="0">
                <a:latin typeface="Arial"/>
                <a:cs typeface="Arial"/>
              </a:rPr>
              <a:t>and</a:t>
            </a:r>
            <a:r>
              <a:rPr sz="1600" spc="95" dirty="0">
                <a:latin typeface="Arial"/>
                <a:cs typeface="Arial"/>
              </a:rPr>
              <a:t> </a:t>
            </a:r>
            <a:r>
              <a:rPr sz="1600" dirty="0">
                <a:latin typeface="Arial"/>
                <a:cs typeface="Arial"/>
              </a:rPr>
              <a:t>a</a:t>
            </a:r>
            <a:r>
              <a:rPr sz="1600" spc="100" dirty="0">
                <a:latin typeface="Arial"/>
                <a:cs typeface="Arial"/>
              </a:rPr>
              <a:t> </a:t>
            </a:r>
            <a:r>
              <a:rPr sz="1600" dirty="0">
                <a:latin typeface="Arial"/>
                <a:cs typeface="Arial"/>
              </a:rPr>
              <a:t>change</a:t>
            </a:r>
            <a:r>
              <a:rPr sz="1600" spc="90" dirty="0">
                <a:latin typeface="Arial"/>
                <a:cs typeface="Arial"/>
              </a:rPr>
              <a:t> </a:t>
            </a:r>
            <a:r>
              <a:rPr sz="1600" spc="40" dirty="0">
                <a:latin typeface="Arial"/>
                <a:cs typeface="Arial"/>
              </a:rPr>
              <a:t>of </a:t>
            </a:r>
            <a:r>
              <a:rPr sz="1600" dirty="0">
                <a:latin typeface="Arial"/>
                <a:cs typeface="Arial"/>
              </a:rPr>
              <a:t>clothes.</a:t>
            </a:r>
            <a:r>
              <a:rPr sz="1600" spc="50" dirty="0">
                <a:latin typeface="Arial"/>
                <a:cs typeface="Arial"/>
              </a:rPr>
              <a:t> </a:t>
            </a:r>
            <a:r>
              <a:rPr sz="1600" dirty="0">
                <a:latin typeface="Arial"/>
                <a:cs typeface="Arial"/>
              </a:rPr>
              <a:t>If</a:t>
            </a:r>
            <a:r>
              <a:rPr sz="1600" spc="30" dirty="0">
                <a:latin typeface="Arial"/>
                <a:cs typeface="Arial"/>
              </a:rPr>
              <a:t> </a:t>
            </a:r>
            <a:r>
              <a:rPr sz="1600" dirty="0">
                <a:latin typeface="Arial"/>
                <a:cs typeface="Arial"/>
              </a:rPr>
              <a:t>there</a:t>
            </a:r>
            <a:r>
              <a:rPr sz="1600" spc="35" dirty="0">
                <a:latin typeface="Arial"/>
                <a:cs typeface="Arial"/>
              </a:rPr>
              <a:t> </a:t>
            </a:r>
            <a:r>
              <a:rPr sz="1600" dirty="0">
                <a:latin typeface="Arial"/>
                <a:cs typeface="Arial"/>
              </a:rPr>
              <a:t>is</a:t>
            </a:r>
            <a:r>
              <a:rPr sz="1600" spc="60" dirty="0">
                <a:latin typeface="Arial"/>
                <a:cs typeface="Arial"/>
              </a:rPr>
              <a:t> </a:t>
            </a:r>
            <a:r>
              <a:rPr sz="1600" dirty="0">
                <a:latin typeface="Arial"/>
                <a:cs typeface="Arial"/>
              </a:rPr>
              <a:t>any</a:t>
            </a:r>
            <a:r>
              <a:rPr sz="1600" spc="40" dirty="0">
                <a:latin typeface="Arial"/>
                <a:cs typeface="Arial"/>
              </a:rPr>
              <a:t> </a:t>
            </a:r>
            <a:r>
              <a:rPr sz="1600" dirty="0">
                <a:latin typeface="Arial"/>
                <a:cs typeface="Arial"/>
              </a:rPr>
              <a:t>sign</a:t>
            </a:r>
            <a:r>
              <a:rPr sz="1600" spc="50" dirty="0">
                <a:latin typeface="Arial"/>
                <a:cs typeface="Arial"/>
              </a:rPr>
              <a:t> </a:t>
            </a:r>
            <a:r>
              <a:rPr sz="1600" spc="65" dirty="0">
                <a:latin typeface="Arial"/>
                <a:cs typeface="Arial"/>
              </a:rPr>
              <a:t>of</a:t>
            </a:r>
            <a:r>
              <a:rPr sz="1600" spc="40" dirty="0">
                <a:latin typeface="Arial"/>
                <a:cs typeface="Arial"/>
              </a:rPr>
              <a:t> </a:t>
            </a:r>
            <a:r>
              <a:rPr sz="1600" dirty="0">
                <a:latin typeface="Arial"/>
                <a:cs typeface="Arial"/>
              </a:rPr>
              <a:t>a</a:t>
            </a:r>
            <a:r>
              <a:rPr sz="1600" spc="35" dirty="0">
                <a:latin typeface="Arial"/>
                <a:cs typeface="Arial"/>
              </a:rPr>
              <a:t> </a:t>
            </a:r>
            <a:r>
              <a:rPr sz="1600" spc="-10" dirty="0">
                <a:latin typeface="Arial"/>
                <a:cs typeface="Arial"/>
              </a:rPr>
              <a:t>thunderstorm, </a:t>
            </a:r>
            <a:r>
              <a:rPr sz="1600" dirty="0">
                <a:latin typeface="Arial"/>
                <a:cs typeface="Arial"/>
              </a:rPr>
              <a:t>boaters</a:t>
            </a:r>
            <a:r>
              <a:rPr sz="1600" spc="105" dirty="0">
                <a:latin typeface="Arial"/>
                <a:cs typeface="Arial"/>
              </a:rPr>
              <a:t> </a:t>
            </a:r>
            <a:r>
              <a:rPr sz="1600" spc="75" dirty="0">
                <a:latin typeface="Arial"/>
                <a:cs typeface="Arial"/>
              </a:rPr>
              <a:t>will</a:t>
            </a:r>
            <a:r>
              <a:rPr sz="1600" spc="100" dirty="0">
                <a:latin typeface="Arial"/>
                <a:cs typeface="Arial"/>
              </a:rPr>
              <a:t> </a:t>
            </a:r>
            <a:r>
              <a:rPr sz="1600" dirty="0">
                <a:latin typeface="Arial"/>
                <a:cs typeface="Arial"/>
              </a:rPr>
              <a:t>stay</a:t>
            </a:r>
            <a:r>
              <a:rPr sz="1600" spc="80" dirty="0">
                <a:latin typeface="Arial"/>
                <a:cs typeface="Arial"/>
              </a:rPr>
              <a:t> </a:t>
            </a:r>
            <a:r>
              <a:rPr sz="1600" dirty="0">
                <a:latin typeface="Arial"/>
                <a:cs typeface="Arial"/>
              </a:rPr>
              <a:t>inside</a:t>
            </a:r>
            <a:r>
              <a:rPr sz="1600" spc="100" dirty="0">
                <a:latin typeface="Arial"/>
                <a:cs typeface="Arial"/>
              </a:rPr>
              <a:t> </a:t>
            </a:r>
            <a:r>
              <a:rPr sz="1600" spc="-20" dirty="0">
                <a:latin typeface="Arial"/>
                <a:cs typeface="Arial"/>
              </a:rPr>
              <a:t>too.</a:t>
            </a:r>
            <a:endParaRPr sz="1600" dirty="0">
              <a:latin typeface="Arial"/>
              <a:cs typeface="Arial"/>
            </a:endParaRPr>
          </a:p>
        </p:txBody>
      </p:sp>
      <p:pic>
        <p:nvPicPr>
          <p:cNvPr id="3" name="object 3"/>
          <p:cNvPicPr/>
          <p:nvPr/>
        </p:nvPicPr>
        <p:blipFill>
          <a:blip r:embed="rId2" cstate="print"/>
          <a:stretch>
            <a:fillRect/>
          </a:stretch>
        </p:blipFill>
        <p:spPr>
          <a:xfrm>
            <a:off x="0" y="12697"/>
            <a:ext cx="6115809" cy="68453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630" dirty="0"/>
              <a:t>Camp</a:t>
            </a:r>
            <a:r>
              <a:rPr spc="-295" dirty="0"/>
              <a:t> </a:t>
            </a:r>
            <a:r>
              <a:rPr spc="-480" dirty="0"/>
              <a:t>Behaviour</a:t>
            </a:r>
          </a:p>
        </p:txBody>
      </p:sp>
      <p:sp>
        <p:nvSpPr>
          <p:cNvPr id="3" name="object 3"/>
          <p:cNvSpPr txBox="1"/>
          <p:nvPr/>
        </p:nvSpPr>
        <p:spPr>
          <a:xfrm>
            <a:off x="916939" y="1822450"/>
            <a:ext cx="10536555" cy="4328795"/>
          </a:xfrm>
          <a:prstGeom prst="rect">
            <a:avLst/>
          </a:prstGeom>
        </p:spPr>
        <p:txBody>
          <a:bodyPr vert="horz" wrap="square" lIns="0" tIns="43815" rIns="0" bIns="0" rtlCol="0">
            <a:spAutoFit/>
          </a:bodyPr>
          <a:lstStyle/>
          <a:p>
            <a:pPr marL="12700" marR="222885">
              <a:lnSpc>
                <a:spcPts val="1939"/>
              </a:lnSpc>
              <a:spcBef>
                <a:spcPts val="345"/>
              </a:spcBef>
            </a:pPr>
            <a:r>
              <a:rPr sz="1800" spc="-25" dirty="0">
                <a:latin typeface="Arial"/>
                <a:cs typeface="Arial"/>
              </a:rPr>
              <a:t>ONEC</a:t>
            </a:r>
            <a:r>
              <a:rPr sz="1800" spc="35" dirty="0">
                <a:latin typeface="Arial"/>
                <a:cs typeface="Arial"/>
              </a:rPr>
              <a:t> </a:t>
            </a:r>
            <a:r>
              <a:rPr sz="1800" dirty="0">
                <a:latin typeface="Arial"/>
                <a:cs typeface="Arial"/>
              </a:rPr>
              <a:t>has</a:t>
            </a:r>
            <a:r>
              <a:rPr sz="1800" spc="80" dirty="0">
                <a:latin typeface="Arial"/>
                <a:cs typeface="Arial"/>
              </a:rPr>
              <a:t> </a:t>
            </a:r>
            <a:r>
              <a:rPr sz="1800" spc="70" dirty="0">
                <a:latin typeface="Arial"/>
                <a:cs typeface="Arial"/>
              </a:rPr>
              <a:t>developed</a:t>
            </a:r>
            <a:r>
              <a:rPr sz="1800" spc="85" dirty="0">
                <a:latin typeface="Arial"/>
                <a:cs typeface="Arial"/>
              </a:rPr>
              <a:t> </a:t>
            </a:r>
            <a:r>
              <a:rPr sz="1800" spc="60" dirty="0">
                <a:latin typeface="Arial"/>
                <a:cs typeface="Arial"/>
              </a:rPr>
              <a:t>the</a:t>
            </a:r>
            <a:r>
              <a:rPr sz="1800" spc="80" dirty="0">
                <a:latin typeface="Arial"/>
                <a:cs typeface="Arial"/>
              </a:rPr>
              <a:t> </a:t>
            </a:r>
            <a:r>
              <a:rPr sz="1800" spc="70" dirty="0">
                <a:latin typeface="Arial"/>
                <a:cs typeface="Arial"/>
              </a:rPr>
              <a:t>following</a:t>
            </a:r>
            <a:r>
              <a:rPr sz="1800" spc="65" dirty="0">
                <a:latin typeface="Arial"/>
                <a:cs typeface="Arial"/>
              </a:rPr>
              <a:t> </a:t>
            </a:r>
            <a:r>
              <a:rPr sz="1800" dirty="0">
                <a:latin typeface="Arial"/>
                <a:cs typeface="Arial"/>
              </a:rPr>
              <a:t>behavioural</a:t>
            </a:r>
            <a:r>
              <a:rPr sz="1800" spc="70" dirty="0">
                <a:latin typeface="Arial"/>
                <a:cs typeface="Arial"/>
              </a:rPr>
              <a:t> </a:t>
            </a:r>
            <a:r>
              <a:rPr sz="1800" dirty="0">
                <a:latin typeface="Arial"/>
                <a:cs typeface="Arial"/>
              </a:rPr>
              <a:t>rules</a:t>
            </a:r>
            <a:r>
              <a:rPr sz="1800" spc="80" dirty="0">
                <a:latin typeface="Arial"/>
                <a:cs typeface="Arial"/>
              </a:rPr>
              <a:t> </a:t>
            </a:r>
            <a:r>
              <a:rPr sz="1800" spc="50" dirty="0">
                <a:latin typeface="Arial"/>
                <a:cs typeface="Arial"/>
              </a:rPr>
              <a:t>and</a:t>
            </a:r>
            <a:r>
              <a:rPr sz="1800" spc="60" dirty="0">
                <a:latin typeface="Arial"/>
                <a:cs typeface="Arial"/>
              </a:rPr>
              <a:t> </a:t>
            </a:r>
            <a:r>
              <a:rPr sz="1800" dirty="0">
                <a:latin typeface="Arial"/>
                <a:cs typeface="Arial"/>
              </a:rPr>
              <a:t>guidelines</a:t>
            </a:r>
            <a:r>
              <a:rPr sz="1800" spc="65" dirty="0">
                <a:latin typeface="Arial"/>
                <a:cs typeface="Arial"/>
              </a:rPr>
              <a:t> </a:t>
            </a:r>
            <a:r>
              <a:rPr sz="1800" spc="80" dirty="0">
                <a:latin typeface="Arial"/>
                <a:cs typeface="Arial"/>
              </a:rPr>
              <a:t>to</a:t>
            </a:r>
            <a:r>
              <a:rPr sz="1800" spc="60" dirty="0">
                <a:latin typeface="Arial"/>
                <a:cs typeface="Arial"/>
              </a:rPr>
              <a:t> </a:t>
            </a:r>
            <a:r>
              <a:rPr sz="1800" spc="65" dirty="0">
                <a:latin typeface="Arial"/>
                <a:cs typeface="Arial"/>
              </a:rPr>
              <a:t>help</a:t>
            </a:r>
            <a:r>
              <a:rPr sz="1800" spc="70" dirty="0">
                <a:latin typeface="Arial"/>
                <a:cs typeface="Arial"/>
              </a:rPr>
              <a:t> </a:t>
            </a:r>
            <a:r>
              <a:rPr sz="1800" dirty="0">
                <a:latin typeface="Arial"/>
                <a:cs typeface="Arial"/>
              </a:rPr>
              <a:t>ensure</a:t>
            </a:r>
            <a:r>
              <a:rPr sz="1800" spc="110" dirty="0">
                <a:latin typeface="Arial"/>
                <a:cs typeface="Arial"/>
              </a:rPr>
              <a:t> </a:t>
            </a:r>
            <a:r>
              <a:rPr sz="1800" dirty="0">
                <a:latin typeface="Arial"/>
                <a:cs typeface="Arial"/>
              </a:rPr>
              <a:t>a</a:t>
            </a:r>
            <a:r>
              <a:rPr sz="1800" spc="55" dirty="0">
                <a:latin typeface="Arial"/>
                <a:cs typeface="Arial"/>
              </a:rPr>
              <a:t> </a:t>
            </a:r>
            <a:r>
              <a:rPr sz="1800" spc="-10" dirty="0">
                <a:latin typeface="Arial"/>
                <a:cs typeface="Arial"/>
              </a:rPr>
              <a:t>safe, </a:t>
            </a:r>
            <a:r>
              <a:rPr sz="1800" dirty="0">
                <a:latin typeface="Arial"/>
                <a:cs typeface="Arial"/>
              </a:rPr>
              <a:t>rewarding,</a:t>
            </a:r>
            <a:r>
              <a:rPr sz="1800" spc="50" dirty="0">
                <a:latin typeface="Arial"/>
                <a:cs typeface="Arial"/>
              </a:rPr>
              <a:t> </a:t>
            </a:r>
            <a:r>
              <a:rPr sz="1800" dirty="0">
                <a:latin typeface="Arial"/>
                <a:cs typeface="Arial"/>
              </a:rPr>
              <a:t>and</a:t>
            </a:r>
            <a:r>
              <a:rPr sz="1800" spc="55" dirty="0">
                <a:latin typeface="Arial"/>
                <a:cs typeface="Arial"/>
              </a:rPr>
              <a:t> </a:t>
            </a:r>
            <a:r>
              <a:rPr sz="1800" spc="60" dirty="0">
                <a:latin typeface="Arial"/>
                <a:cs typeface="Arial"/>
              </a:rPr>
              <a:t>fun</a:t>
            </a:r>
            <a:r>
              <a:rPr sz="1800" spc="75" dirty="0">
                <a:latin typeface="Arial"/>
                <a:cs typeface="Arial"/>
              </a:rPr>
              <a:t> </a:t>
            </a:r>
            <a:r>
              <a:rPr sz="1800" dirty="0">
                <a:latin typeface="Arial"/>
                <a:cs typeface="Arial"/>
              </a:rPr>
              <a:t>learning</a:t>
            </a:r>
            <a:r>
              <a:rPr sz="1800" spc="50" dirty="0">
                <a:latin typeface="Arial"/>
                <a:cs typeface="Arial"/>
              </a:rPr>
              <a:t> </a:t>
            </a:r>
            <a:r>
              <a:rPr sz="1800" dirty="0">
                <a:latin typeface="Arial"/>
                <a:cs typeface="Arial"/>
              </a:rPr>
              <a:t>environment.</a:t>
            </a:r>
            <a:r>
              <a:rPr sz="1800" spc="85" dirty="0">
                <a:latin typeface="Arial"/>
                <a:cs typeface="Arial"/>
              </a:rPr>
              <a:t> </a:t>
            </a:r>
            <a:r>
              <a:rPr sz="1800" dirty="0">
                <a:latin typeface="Arial"/>
                <a:cs typeface="Arial"/>
              </a:rPr>
              <a:t>It</a:t>
            </a:r>
            <a:r>
              <a:rPr sz="1800" spc="45" dirty="0">
                <a:latin typeface="Arial"/>
                <a:cs typeface="Arial"/>
              </a:rPr>
              <a:t> </a:t>
            </a:r>
            <a:r>
              <a:rPr sz="1800" dirty="0">
                <a:latin typeface="Arial"/>
                <a:cs typeface="Arial"/>
              </a:rPr>
              <a:t>is</a:t>
            </a:r>
            <a:r>
              <a:rPr sz="1800" spc="55" dirty="0">
                <a:latin typeface="Arial"/>
                <a:cs typeface="Arial"/>
              </a:rPr>
              <a:t> </a:t>
            </a:r>
            <a:r>
              <a:rPr sz="1800" spc="60" dirty="0">
                <a:latin typeface="Arial"/>
                <a:cs typeface="Arial"/>
              </a:rPr>
              <a:t>important</a:t>
            </a:r>
            <a:r>
              <a:rPr sz="1800" spc="25" dirty="0">
                <a:latin typeface="Arial"/>
                <a:cs typeface="Arial"/>
              </a:rPr>
              <a:t> </a:t>
            </a:r>
            <a:r>
              <a:rPr sz="1800" spc="50" dirty="0">
                <a:latin typeface="Arial"/>
                <a:cs typeface="Arial"/>
              </a:rPr>
              <a:t>that</a:t>
            </a:r>
            <a:r>
              <a:rPr sz="1800" spc="45" dirty="0">
                <a:latin typeface="Arial"/>
                <a:cs typeface="Arial"/>
              </a:rPr>
              <a:t> </a:t>
            </a:r>
            <a:r>
              <a:rPr sz="1800" spc="75" dirty="0">
                <a:latin typeface="Arial"/>
                <a:cs typeface="Arial"/>
              </a:rPr>
              <a:t>both</a:t>
            </a:r>
            <a:r>
              <a:rPr sz="1800" spc="60" dirty="0">
                <a:latin typeface="Arial"/>
                <a:cs typeface="Arial"/>
              </a:rPr>
              <a:t> you</a:t>
            </a:r>
            <a:r>
              <a:rPr sz="1800" spc="70" dirty="0">
                <a:latin typeface="Arial"/>
                <a:cs typeface="Arial"/>
              </a:rPr>
              <a:t> </a:t>
            </a:r>
            <a:r>
              <a:rPr sz="1800" spc="50" dirty="0">
                <a:latin typeface="Arial"/>
                <a:cs typeface="Arial"/>
              </a:rPr>
              <a:t>and</a:t>
            </a:r>
            <a:r>
              <a:rPr sz="1800" spc="55" dirty="0">
                <a:latin typeface="Arial"/>
                <a:cs typeface="Arial"/>
              </a:rPr>
              <a:t> </a:t>
            </a:r>
            <a:r>
              <a:rPr sz="1800" spc="50" dirty="0">
                <a:latin typeface="Arial"/>
                <a:cs typeface="Arial"/>
              </a:rPr>
              <a:t>your</a:t>
            </a:r>
            <a:r>
              <a:rPr sz="1800" spc="75" dirty="0">
                <a:latin typeface="Arial"/>
                <a:cs typeface="Arial"/>
              </a:rPr>
              <a:t> </a:t>
            </a:r>
            <a:r>
              <a:rPr sz="1800" spc="60" dirty="0">
                <a:latin typeface="Arial"/>
                <a:cs typeface="Arial"/>
              </a:rPr>
              <a:t>child</a:t>
            </a:r>
            <a:r>
              <a:rPr sz="1800" spc="55" dirty="0">
                <a:latin typeface="Arial"/>
                <a:cs typeface="Arial"/>
              </a:rPr>
              <a:t> </a:t>
            </a:r>
            <a:r>
              <a:rPr sz="1800" spc="50" dirty="0">
                <a:latin typeface="Arial"/>
                <a:cs typeface="Arial"/>
              </a:rPr>
              <a:t>review</a:t>
            </a:r>
            <a:r>
              <a:rPr sz="1800" spc="60" dirty="0">
                <a:latin typeface="Arial"/>
                <a:cs typeface="Arial"/>
              </a:rPr>
              <a:t> </a:t>
            </a:r>
            <a:r>
              <a:rPr sz="1800" spc="-10" dirty="0">
                <a:latin typeface="Arial"/>
                <a:cs typeface="Arial"/>
              </a:rPr>
              <a:t>these </a:t>
            </a:r>
            <a:r>
              <a:rPr sz="1800" dirty="0">
                <a:latin typeface="Arial"/>
                <a:cs typeface="Arial"/>
              </a:rPr>
              <a:t>rules</a:t>
            </a:r>
            <a:r>
              <a:rPr sz="1800" spc="95" dirty="0">
                <a:latin typeface="Arial"/>
                <a:cs typeface="Arial"/>
              </a:rPr>
              <a:t> </a:t>
            </a:r>
            <a:r>
              <a:rPr sz="1800" spc="50" dirty="0">
                <a:latin typeface="Arial"/>
                <a:cs typeface="Arial"/>
              </a:rPr>
              <a:t>and</a:t>
            </a:r>
            <a:r>
              <a:rPr sz="1800" spc="80" dirty="0">
                <a:latin typeface="Arial"/>
                <a:cs typeface="Arial"/>
              </a:rPr>
              <a:t> </a:t>
            </a:r>
            <a:r>
              <a:rPr sz="1800" dirty="0">
                <a:latin typeface="Arial"/>
                <a:cs typeface="Arial"/>
              </a:rPr>
              <a:t>guidelines.</a:t>
            </a:r>
            <a:r>
              <a:rPr sz="1800" spc="114" dirty="0">
                <a:latin typeface="Arial"/>
                <a:cs typeface="Arial"/>
              </a:rPr>
              <a:t> </a:t>
            </a:r>
            <a:r>
              <a:rPr sz="1800" spc="50" dirty="0">
                <a:latin typeface="Arial"/>
                <a:cs typeface="Arial"/>
              </a:rPr>
              <a:t>Appropriate</a:t>
            </a:r>
            <a:r>
              <a:rPr sz="1800" spc="55" dirty="0">
                <a:latin typeface="Arial"/>
                <a:cs typeface="Arial"/>
              </a:rPr>
              <a:t> </a:t>
            </a:r>
            <a:r>
              <a:rPr sz="1800" dirty="0">
                <a:latin typeface="Arial"/>
                <a:cs typeface="Arial"/>
              </a:rPr>
              <a:t>behaviour</a:t>
            </a:r>
            <a:r>
              <a:rPr sz="1800" spc="100" dirty="0">
                <a:latin typeface="Arial"/>
                <a:cs typeface="Arial"/>
              </a:rPr>
              <a:t> </a:t>
            </a:r>
            <a:r>
              <a:rPr sz="1800" dirty="0">
                <a:latin typeface="Arial"/>
                <a:cs typeface="Arial"/>
              </a:rPr>
              <a:t>is</a:t>
            </a:r>
            <a:r>
              <a:rPr sz="1800" spc="80" dirty="0">
                <a:latin typeface="Arial"/>
                <a:cs typeface="Arial"/>
              </a:rPr>
              <a:t> </a:t>
            </a:r>
            <a:r>
              <a:rPr sz="1800" spc="70" dirty="0">
                <a:latin typeface="Arial"/>
                <a:cs typeface="Arial"/>
              </a:rPr>
              <a:t>expected</a:t>
            </a:r>
            <a:r>
              <a:rPr sz="1800" spc="90" dirty="0">
                <a:latin typeface="Arial"/>
                <a:cs typeface="Arial"/>
              </a:rPr>
              <a:t> </a:t>
            </a:r>
            <a:r>
              <a:rPr sz="1800" dirty="0">
                <a:latin typeface="Arial"/>
                <a:cs typeface="Arial"/>
              </a:rPr>
              <a:t>at</a:t>
            </a:r>
            <a:r>
              <a:rPr sz="1800" spc="75" dirty="0">
                <a:latin typeface="Arial"/>
                <a:cs typeface="Arial"/>
              </a:rPr>
              <a:t> </a:t>
            </a:r>
            <a:r>
              <a:rPr sz="1800" dirty="0">
                <a:latin typeface="Arial"/>
                <a:cs typeface="Arial"/>
              </a:rPr>
              <a:t>all</a:t>
            </a:r>
            <a:r>
              <a:rPr sz="1800" spc="60" dirty="0">
                <a:latin typeface="Arial"/>
                <a:cs typeface="Arial"/>
              </a:rPr>
              <a:t> </a:t>
            </a:r>
            <a:r>
              <a:rPr sz="1800" spc="-10" dirty="0">
                <a:latin typeface="Arial"/>
                <a:cs typeface="Arial"/>
              </a:rPr>
              <a:t>times.</a:t>
            </a:r>
            <a:endParaRPr sz="1800">
              <a:latin typeface="Arial"/>
              <a:cs typeface="Arial"/>
            </a:endParaRPr>
          </a:p>
          <a:p>
            <a:pPr>
              <a:lnSpc>
                <a:spcPct val="100000"/>
              </a:lnSpc>
              <a:spcBef>
                <a:spcPts val="1140"/>
              </a:spcBef>
            </a:pPr>
            <a:endParaRPr sz="1800">
              <a:latin typeface="Arial"/>
              <a:cs typeface="Arial"/>
            </a:endParaRPr>
          </a:p>
          <a:p>
            <a:pPr marL="1155065" indent="-227965">
              <a:lnSpc>
                <a:spcPct val="100000"/>
              </a:lnSpc>
              <a:spcBef>
                <a:spcPts val="5"/>
              </a:spcBef>
              <a:buChar char="•"/>
              <a:tabLst>
                <a:tab pos="1155065" algn="l"/>
              </a:tabLst>
            </a:pPr>
            <a:r>
              <a:rPr sz="1800" spc="65" dirty="0">
                <a:latin typeface="Arial"/>
                <a:cs typeface="Arial"/>
              </a:rPr>
              <a:t>No</a:t>
            </a:r>
            <a:r>
              <a:rPr sz="1800" spc="50" dirty="0">
                <a:latin typeface="Arial"/>
                <a:cs typeface="Arial"/>
              </a:rPr>
              <a:t> </a:t>
            </a:r>
            <a:r>
              <a:rPr sz="1800" spc="55" dirty="0">
                <a:latin typeface="Arial"/>
                <a:cs typeface="Arial"/>
              </a:rPr>
              <a:t>violent</a:t>
            </a:r>
            <a:r>
              <a:rPr sz="1800" spc="40" dirty="0">
                <a:latin typeface="Arial"/>
                <a:cs typeface="Arial"/>
              </a:rPr>
              <a:t> </a:t>
            </a:r>
            <a:r>
              <a:rPr sz="1800" dirty="0">
                <a:latin typeface="Arial"/>
                <a:cs typeface="Arial"/>
              </a:rPr>
              <a:t>or</a:t>
            </a:r>
            <a:r>
              <a:rPr sz="1800" spc="50" dirty="0">
                <a:latin typeface="Arial"/>
                <a:cs typeface="Arial"/>
              </a:rPr>
              <a:t> </a:t>
            </a:r>
            <a:r>
              <a:rPr sz="1800" dirty="0">
                <a:latin typeface="Arial"/>
                <a:cs typeface="Arial"/>
              </a:rPr>
              <a:t>abusive</a:t>
            </a:r>
            <a:r>
              <a:rPr sz="1800" spc="55" dirty="0">
                <a:latin typeface="Arial"/>
                <a:cs typeface="Arial"/>
              </a:rPr>
              <a:t> </a:t>
            </a:r>
            <a:r>
              <a:rPr sz="1800" spc="-10" dirty="0">
                <a:latin typeface="Arial"/>
                <a:cs typeface="Arial"/>
              </a:rPr>
              <a:t>behaviour.</a:t>
            </a:r>
            <a:endParaRPr sz="1800">
              <a:latin typeface="Arial"/>
              <a:cs typeface="Arial"/>
            </a:endParaRPr>
          </a:p>
          <a:p>
            <a:pPr marL="1155065" indent="-227965">
              <a:lnSpc>
                <a:spcPct val="100000"/>
              </a:lnSpc>
              <a:spcBef>
                <a:spcPts val="285"/>
              </a:spcBef>
              <a:buChar char="•"/>
              <a:tabLst>
                <a:tab pos="1155065" algn="l"/>
              </a:tabLst>
            </a:pPr>
            <a:r>
              <a:rPr sz="1800" spc="60" dirty="0">
                <a:latin typeface="Arial"/>
                <a:cs typeface="Arial"/>
              </a:rPr>
              <a:t>All</a:t>
            </a:r>
            <a:r>
              <a:rPr sz="1800" spc="25" dirty="0">
                <a:latin typeface="Arial"/>
                <a:cs typeface="Arial"/>
              </a:rPr>
              <a:t> </a:t>
            </a:r>
            <a:r>
              <a:rPr sz="1800" dirty="0">
                <a:latin typeface="Arial"/>
                <a:cs typeface="Arial"/>
              </a:rPr>
              <a:t>students</a:t>
            </a:r>
            <a:r>
              <a:rPr sz="1800" spc="90" dirty="0">
                <a:latin typeface="Arial"/>
                <a:cs typeface="Arial"/>
              </a:rPr>
              <a:t> </a:t>
            </a:r>
            <a:r>
              <a:rPr sz="1800" dirty="0">
                <a:latin typeface="Arial"/>
                <a:cs typeface="Arial"/>
              </a:rPr>
              <a:t>are</a:t>
            </a:r>
            <a:r>
              <a:rPr sz="1800" spc="25" dirty="0">
                <a:latin typeface="Arial"/>
                <a:cs typeface="Arial"/>
              </a:rPr>
              <a:t> </a:t>
            </a:r>
            <a:r>
              <a:rPr sz="1800" spc="70" dirty="0">
                <a:latin typeface="Arial"/>
                <a:cs typeface="Arial"/>
              </a:rPr>
              <a:t>expected</a:t>
            </a:r>
            <a:r>
              <a:rPr sz="1800" spc="65" dirty="0">
                <a:latin typeface="Arial"/>
                <a:cs typeface="Arial"/>
              </a:rPr>
              <a:t> </a:t>
            </a:r>
            <a:r>
              <a:rPr sz="1800" spc="80" dirty="0">
                <a:latin typeface="Arial"/>
                <a:cs typeface="Arial"/>
              </a:rPr>
              <a:t>to</a:t>
            </a:r>
            <a:r>
              <a:rPr sz="1800" spc="35" dirty="0">
                <a:latin typeface="Arial"/>
                <a:cs typeface="Arial"/>
              </a:rPr>
              <a:t> </a:t>
            </a:r>
            <a:r>
              <a:rPr sz="1800" spc="50" dirty="0">
                <a:latin typeface="Arial"/>
                <a:cs typeface="Arial"/>
              </a:rPr>
              <a:t>show</a:t>
            </a:r>
            <a:r>
              <a:rPr sz="1800" spc="65" dirty="0">
                <a:latin typeface="Arial"/>
                <a:cs typeface="Arial"/>
              </a:rPr>
              <a:t> </a:t>
            </a:r>
            <a:r>
              <a:rPr sz="1800" spc="80" dirty="0">
                <a:latin typeface="Arial"/>
                <a:cs typeface="Arial"/>
              </a:rPr>
              <a:t>up</a:t>
            </a:r>
            <a:r>
              <a:rPr sz="1800" spc="30" dirty="0">
                <a:latin typeface="Arial"/>
                <a:cs typeface="Arial"/>
              </a:rPr>
              <a:t> </a:t>
            </a:r>
            <a:r>
              <a:rPr sz="1800" dirty="0">
                <a:latin typeface="Arial"/>
                <a:cs typeface="Arial"/>
              </a:rPr>
              <a:t>ready</a:t>
            </a:r>
            <a:r>
              <a:rPr sz="1800" spc="45" dirty="0">
                <a:latin typeface="Arial"/>
                <a:cs typeface="Arial"/>
              </a:rPr>
              <a:t> </a:t>
            </a:r>
            <a:r>
              <a:rPr sz="1800" spc="80" dirty="0">
                <a:latin typeface="Arial"/>
                <a:cs typeface="Arial"/>
              </a:rPr>
              <a:t>to</a:t>
            </a:r>
            <a:r>
              <a:rPr sz="1800" spc="35" dirty="0">
                <a:latin typeface="Arial"/>
                <a:cs typeface="Arial"/>
              </a:rPr>
              <a:t> </a:t>
            </a:r>
            <a:r>
              <a:rPr sz="1800" spc="-10" dirty="0">
                <a:latin typeface="Arial"/>
                <a:cs typeface="Arial"/>
              </a:rPr>
              <a:t>learn.</a:t>
            </a:r>
            <a:endParaRPr sz="1800">
              <a:latin typeface="Arial"/>
              <a:cs typeface="Arial"/>
            </a:endParaRPr>
          </a:p>
          <a:p>
            <a:pPr marL="1155065" indent="-227965">
              <a:lnSpc>
                <a:spcPct val="100000"/>
              </a:lnSpc>
              <a:spcBef>
                <a:spcPts val="275"/>
              </a:spcBef>
              <a:buChar char="•"/>
              <a:tabLst>
                <a:tab pos="1155065" algn="l"/>
              </a:tabLst>
            </a:pPr>
            <a:r>
              <a:rPr sz="1800" dirty="0">
                <a:latin typeface="Arial"/>
                <a:cs typeface="Arial"/>
              </a:rPr>
              <a:t>Students</a:t>
            </a:r>
            <a:r>
              <a:rPr sz="1800" spc="130" dirty="0">
                <a:latin typeface="Arial"/>
                <a:cs typeface="Arial"/>
              </a:rPr>
              <a:t> </a:t>
            </a:r>
            <a:r>
              <a:rPr sz="1800" spc="65" dirty="0">
                <a:latin typeface="Arial"/>
                <a:cs typeface="Arial"/>
              </a:rPr>
              <a:t>must</a:t>
            </a:r>
            <a:r>
              <a:rPr sz="1800" spc="114" dirty="0">
                <a:latin typeface="Arial"/>
                <a:cs typeface="Arial"/>
              </a:rPr>
              <a:t> </a:t>
            </a:r>
            <a:r>
              <a:rPr sz="1800" spc="85" dirty="0">
                <a:latin typeface="Arial"/>
                <a:cs typeface="Arial"/>
              </a:rPr>
              <a:t>follow</a:t>
            </a:r>
            <a:r>
              <a:rPr sz="1800" spc="125" dirty="0">
                <a:latin typeface="Arial"/>
                <a:cs typeface="Arial"/>
              </a:rPr>
              <a:t> </a:t>
            </a:r>
            <a:r>
              <a:rPr sz="1800" dirty="0">
                <a:latin typeface="Arial"/>
                <a:cs typeface="Arial"/>
              </a:rPr>
              <a:t>instructions</a:t>
            </a:r>
            <a:r>
              <a:rPr sz="1800" spc="125" dirty="0">
                <a:latin typeface="Arial"/>
                <a:cs typeface="Arial"/>
              </a:rPr>
              <a:t> </a:t>
            </a:r>
            <a:r>
              <a:rPr sz="1800" spc="80" dirty="0">
                <a:latin typeface="Arial"/>
                <a:cs typeface="Arial"/>
              </a:rPr>
              <a:t>from</a:t>
            </a:r>
            <a:r>
              <a:rPr sz="1800" spc="130" dirty="0">
                <a:latin typeface="Arial"/>
                <a:cs typeface="Arial"/>
              </a:rPr>
              <a:t> </a:t>
            </a:r>
            <a:r>
              <a:rPr sz="1800" spc="60" dirty="0">
                <a:latin typeface="Arial"/>
                <a:cs typeface="Arial"/>
              </a:rPr>
              <a:t>the</a:t>
            </a:r>
            <a:r>
              <a:rPr sz="1800" spc="125" dirty="0">
                <a:latin typeface="Arial"/>
                <a:cs typeface="Arial"/>
              </a:rPr>
              <a:t> </a:t>
            </a:r>
            <a:r>
              <a:rPr sz="1800" dirty="0">
                <a:latin typeface="Arial"/>
                <a:cs typeface="Arial"/>
              </a:rPr>
              <a:t>instructors</a:t>
            </a:r>
            <a:r>
              <a:rPr sz="1800" spc="150" dirty="0">
                <a:latin typeface="Arial"/>
                <a:cs typeface="Arial"/>
              </a:rPr>
              <a:t> </a:t>
            </a:r>
            <a:r>
              <a:rPr sz="1800" spc="50" dirty="0">
                <a:latin typeface="Arial"/>
                <a:cs typeface="Arial"/>
              </a:rPr>
              <a:t>and</a:t>
            </a:r>
            <a:r>
              <a:rPr sz="1800" spc="105" dirty="0">
                <a:latin typeface="Arial"/>
                <a:cs typeface="Arial"/>
              </a:rPr>
              <a:t> </a:t>
            </a:r>
            <a:r>
              <a:rPr sz="1800" spc="-10" dirty="0">
                <a:latin typeface="Arial"/>
                <a:cs typeface="Arial"/>
              </a:rPr>
              <a:t>staff.</a:t>
            </a:r>
            <a:endParaRPr sz="1800">
              <a:latin typeface="Arial"/>
              <a:cs typeface="Arial"/>
            </a:endParaRPr>
          </a:p>
          <a:p>
            <a:pPr marL="1155065" indent="-227965">
              <a:lnSpc>
                <a:spcPct val="100000"/>
              </a:lnSpc>
              <a:spcBef>
                <a:spcPts val="290"/>
              </a:spcBef>
              <a:buChar char="•"/>
              <a:tabLst>
                <a:tab pos="1155065" algn="l"/>
              </a:tabLst>
            </a:pPr>
            <a:r>
              <a:rPr sz="1800" dirty="0">
                <a:latin typeface="Arial"/>
                <a:cs typeface="Arial"/>
              </a:rPr>
              <a:t>Life</a:t>
            </a:r>
            <a:r>
              <a:rPr sz="1800" spc="20" dirty="0">
                <a:latin typeface="Arial"/>
                <a:cs typeface="Arial"/>
              </a:rPr>
              <a:t> </a:t>
            </a:r>
            <a:r>
              <a:rPr sz="1800" dirty="0">
                <a:latin typeface="Arial"/>
                <a:cs typeface="Arial"/>
              </a:rPr>
              <a:t>jackets</a:t>
            </a:r>
            <a:r>
              <a:rPr sz="1800" spc="5" dirty="0">
                <a:latin typeface="Arial"/>
                <a:cs typeface="Arial"/>
              </a:rPr>
              <a:t> </a:t>
            </a:r>
            <a:r>
              <a:rPr sz="1800" spc="65" dirty="0">
                <a:latin typeface="Arial"/>
                <a:cs typeface="Arial"/>
              </a:rPr>
              <a:t>must</a:t>
            </a:r>
            <a:r>
              <a:rPr sz="1800" spc="10" dirty="0">
                <a:latin typeface="Arial"/>
                <a:cs typeface="Arial"/>
              </a:rPr>
              <a:t> </a:t>
            </a:r>
            <a:r>
              <a:rPr sz="1800" spc="80" dirty="0">
                <a:latin typeface="Arial"/>
                <a:cs typeface="Arial"/>
              </a:rPr>
              <a:t>be</a:t>
            </a:r>
            <a:r>
              <a:rPr sz="1800" spc="20" dirty="0">
                <a:latin typeface="Arial"/>
                <a:cs typeface="Arial"/>
              </a:rPr>
              <a:t> </a:t>
            </a:r>
            <a:r>
              <a:rPr sz="1800" spc="75" dirty="0">
                <a:latin typeface="Arial"/>
                <a:cs typeface="Arial"/>
              </a:rPr>
              <a:t>worn</a:t>
            </a:r>
            <a:r>
              <a:rPr sz="1800" spc="30" dirty="0">
                <a:latin typeface="Arial"/>
                <a:cs typeface="Arial"/>
              </a:rPr>
              <a:t> </a:t>
            </a:r>
            <a:r>
              <a:rPr sz="1800" dirty="0">
                <a:latin typeface="Arial"/>
                <a:cs typeface="Arial"/>
              </a:rPr>
              <a:t>at</a:t>
            </a:r>
            <a:r>
              <a:rPr sz="1800" spc="10" dirty="0">
                <a:latin typeface="Arial"/>
                <a:cs typeface="Arial"/>
              </a:rPr>
              <a:t> </a:t>
            </a:r>
            <a:r>
              <a:rPr sz="1800" dirty="0">
                <a:latin typeface="Arial"/>
                <a:cs typeface="Arial"/>
              </a:rPr>
              <a:t>all</a:t>
            </a:r>
            <a:r>
              <a:rPr sz="1800" spc="-5" dirty="0">
                <a:latin typeface="Arial"/>
                <a:cs typeface="Arial"/>
              </a:rPr>
              <a:t> </a:t>
            </a:r>
            <a:r>
              <a:rPr sz="1800" spc="50" dirty="0">
                <a:latin typeface="Arial"/>
                <a:cs typeface="Arial"/>
              </a:rPr>
              <a:t>times</a:t>
            </a:r>
            <a:r>
              <a:rPr sz="1800" spc="15" dirty="0">
                <a:latin typeface="Arial"/>
                <a:cs typeface="Arial"/>
              </a:rPr>
              <a:t> </a:t>
            </a:r>
            <a:r>
              <a:rPr sz="1800" spc="60" dirty="0">
                <a:latin typeface="Arial"/>
                <a:cs typeface="Arial"/>
              </a:rPr>
              <a:t>on</a:t>
            </a:r>
            <a:r>
              <a:rPr sz="1800" spc="10" dirty="0">
                <a:latin typeface="Arial"/>
                <a:cs typeface="Arial"/>
              </a:rPr>
              <a:t> </a:t>
            </a:r>
            <a:r>
              <a:rPr sz="1800" spc="60" dirty="0">
                <a:latin typeface="Arial"/>
                <a:cs typeface="Arial"/>
              </a:rPr>
              <a:t>the</a:t>
            </a:r>
            <a:r>
              <a:rPr sz="1800" spc="30" dirty="0">
                <a:latin typeface="Arial"/>
                <a:cs typeface="Arial"/>
              </a:rPr>
              <a:t> </a:t>
            </a:r>
            <a:r>
              <a:rPr sz="1800" spc="60" dirty="0">
                <a:latin typeface="Arial"/>
                <a:cs typeface="Arial"/>
              </a:rPr>
              <a:t>water</a:t>
            </a:r>
            <a:r>
              <a:rPr sz="1800" spc="10" dirty="0">
                <a:latin typeface="Arial"/>
                <a:cs typeface="Arial"/>
              </a:rPr>
              <a:t> </a:t>
            </a:r>
            <a:r>
              <a:rPr sz="1800" spc="50" dirty="0">
                <a:latin typeface="Arial"/>
                <a:cs typeface="Arial"/>
              </a:rPr>
              <a:t>and</a:t>
            </a:r>
            <a:r>
              <a:rPr sz="1800" spc="10" dirty="0">
                <a:latin typeface="Arial"/>
                <a:cs typeface="Arial"/>
              </a:rPr>
              <a:t> </a:t>
            </a:r>
            <a:r>
              <a:rPr sz="1800" spc="-10" dirty="0">
                <a:latin typeface="Arial"/>
                <a:cs typeface="Arial"/>
              </a:rPr>
              <a:t>docks.</a:t>
            </a:r>
            <a:endParaRPr sz="1800">
              <a:latin typeface="Arial"/>
              <a:cs typeface="Arial"/>
            </a:endParaRPr>
          </a:p>
          <a:p>
            <a:pPr>
              <a:lnSpc>
                <a:spcPct val="100000"/>
              </a:lnSpc>
              <a:spcBef>
                <a:spcPts val="1375"/>
              </a:spcBef>
            </a:pPr>
            <a:endParaRPr sz="1800">
              <a:latin typeface="Arial"/>
              <a:cs typeface="Arial"/>
            </a:endParaRPr>
          </a:p>
          <a:p>
            <a:pPr marL="12700" marR="5080">
              <a:lnSpc>
                <a:spcPct val="90000"/>
              </a:lnSpc>
            </a:pPr>
            <a:r>
              <a:rPr sz="1800" dirty="0">
                <a:latin typeface="Arial"/>
                <a:cs typeface="Arial"/>
              </a:rPr>
              <a:t>Consequences</a:t>
            </a:r>
            <a:r>
              <a:rPr sz="1800" spc="150" dirty="0">
                <a:latin typeface="Arial"/>
                <a:cs typeface="Arial"/>
              </a:rPr>
              <a:t> </a:t>
            </a:r>
            <a:r>
              <a:rPr sz="1800" spc="55" dirty="0">
                <a:latin typeface="Arial"/>
                <a:cs typeface="Arial"/>
              </a:rPr>
              <a:t>for</a:t>
            </a:r>
            <a:r>
              <a:rPr sz="1800" spc="135" dirty="0">
                <a:latin typeface="Arial"/>
                <a:cs typeface="Arial"/>
              </a:rPr>
              <a:t> </a:t>
            </a:r>
            <a:r>
              <a:rPr sz="1800" dirty="0">
                <a:latin typeface="Arial"/>
                <a:cs typeface="Arial"/>
              </a:rPr>
              <a:t>failure</a:t>
            </a:r>
            <a:r>
              <a:rPr sz="1800" spc="105" dirty="0">
                <a:latin typeface="Arial"/>
                <a:cs typeface="Arial"/>
              </a:rPr>
              <a:t> </a:t>
            </a:r>
            <a:r>
              <a:rPr sz="1800" spc="80" dirty="0">
                <a:latin typeface="Arial"/>
                <a:cs typeface="Arial"/>
              </a:rPr>
              <a:t>to</a:t>
            </a:r>
            <a:r>
              <a:rPr sz="1800" spc="95" dirty="0">
                <a:latin typeface="Arial"/>
                <a:cs typeface="Arial"/>
              </a:rPr>
              <a:t> </a:t>
            </a:r>
            <a:r>
              <a:rPr sz="1800" dirty="0">
                <a:latin typeface="Arial"/>
                <a:cs typeface="Arial"/>
              </a:rPr>
              <a:t>observe</a:t>
            </a:r>
            <a:r>
              <a:rPr sz="1800" spc="135" dirty="0">
                <a:latin typeface="Arial"/>
                <a:cs typeface="Arial"/>
              </a:rPr>
              <a:t> </a:t>
            </a:r>
            <a:r>
              <a:rPr sz="1800" spc="60" dirty="0">
                <a:latin typeface="Arial"/>
                <a:cs typeface="Arial"/>
              </a:rPr>
              <a:t>the</a:t>
            </a:r>
            <a:r>
              <a:rPr sz="1800" spc="105" dirty="0">
                <a:latin typeface="Arial"/>
                <a:cs typeface="Arial"/>
              </a:rPr>
              <a:t> </a:t>
            </a:r>
            <a:r>
              <a:rPr sz="1800" spc="50" dirty="0">
                <a:latin typeface="Arial"/>
                <a:cs typeface="Arial"/>
              </a:rPr>
              <a:t>above</a:t>
            </a:r>
            <a:r>
              <a:rPr sz="1800" spc="95" dirty="0">
                <a:latin typeface="Arial"/>
                <a:cs typeface="Arial"/>
              </a:rPr>
              <a:t> </a:t>
            </a:r>
            <a:r>
              <a:rPr sz="1800" dirty="0">
                <a:latin typeface="Arial"/>
                <a:cs typeface="Arial"/>
              </a:rPr>
              <a:t>rules</a:t>
            </a:r>
            <a:r>
              <a:rPr sz="1800" spc="130" dirty="0">
                <a:latin typeface="Arial"/>
                <a:cs typeface="Arial"/>
              </a:rPr>
              <a:t> </a:t>
            </a:r>
            <a:r>
              <a:rPr sz="1800" spc="50" dirty="0">
                <a:latin typeface="Arial"/>
                <a:cs typeface="Arial"/>
              </a:rPr>
              <a:t>and</a:t>
            </a:r>
            <a:r>
              <a:rPr sz="1800" spc="95" dirty="0">
                <a:latin typeface="Arial"/>
                <a:cs typeface="Arial"/>
              </a:rPr>
              <a:t> </a:t>
            </a:r>
            <a:r>
              <a:rPr sz="1800" dirty="0">
                <a:latin typeface="Arial"/>
                <a:cs typeface="Arial"/>
              </a:rPr>
              <a:t>guidelines</a:t>
            </a:r>
            <a:r>
              <a:rPr sz="1800" spc="105" dirty="0">
                <a:latin typeface="Arial"/>
                <a:cs typeface="Arial"/>
              </a:rPr>
              <a:t> </a:t>
            </a:r>
            <a:r>
              <a:rPr sz="1800" dirty="0">
                <a:latin typeface="Arial"/>
                <a:cs typeface="Arial"/>
              </a:rPr>
              <a:t>vary</a:t>
            </a:r>
            <a:r>
              <a:rPr sz="1800" spc="80" dirty="0">
                <a:latin typeface="Arial"/>
                <a:cs typeface="Arial"/>
              </a:rPr>
              <a:t> </a:t>
            </a:r>
            <a:r>
              <a:rPr sz="1800" spc="50" dirty="0">
                <a:latin typeface="Arial"/>
                <a:cs typeface="Arial"/>
              </a:rPr>
              <a:t>according</a:t>
            </a:r>
            <a:r>
              <a:rPr sz="1800" spc="114" dirty="0">
                <a:latin typeface="Arial"/>
                <a:cs typeface="Arial"/>
              </a:rPr>
              <a:t> </a:t>
            </a:r>
            <a:r>
              <a:rPr sz="1800" spc="80" dirty="0">
                <a:latin typeface="Arial"/>
                <a:cs typeface="Arial"/>
              </a:rPr>
              <a:t>to</a:t>
            </a:r>
            <a:r>
              <a:rPr sz="1800" spc="100" dirty="0">
                <a:latin typeface="Arial"/>
                <a:cs typeface="Arial"/>
              </a:rPr>
              <a:t> </a:t>
            </a:r>
            <a:r>
              <a:rPr sz="1800" spc="60" dirty="0">
                <a:latin typeface="Arial"/>
                <a:cs typeface="Arial"/>
              </a:rPr>
              <a:t>the</a:t>
            </a:r>
            <a:r>
              <a:rPr sz="1800" spc="100" dirty="0">
                <a:latin typeface="Arial"/>
                <a:cs typeface="Arial"/>
              </a:rPr>
              <a:t> </a:t>
            </a:r>
            <a:r>
              <a:rPr sz="1800" dirty="0">
                <a:latin typeface="Arial"/>
                <a:cs typeface="Arial"/>
              </a:rPr>
              <a:t>nature</a:t>
            </a:r>
            <a:r>
              <a:rPr sz="1800" spc="125" dirty="0">
                <a:latin typeface="Arial"/>
                <a:cs typeface="Arial"/>
              </a:rPr>
              <a:t> </a:t>
            </a:r>
            <a:r>
              <a:rPr sz="1800" spc="55" dirty="0">
                <a:latin typeface="Arial"/>
                <a:cs typeface="Arial"/>
              </a:rPr>
              <a:t>of </a:t>
            </a:r>
            <a:r>
              <a:rPr sz="1800" spc="60" dirty="0">
                <a:latin typeface="Arial"/>
                <a:cs typeface="Arial"/>
              </a:rPr>
              <a:t>the</a:t>
            </a:r>
            <a:r>
              <a:rPr sz="1800" spc="80" dirty="0">
                <a:latin typeface="Arial"/>
                <a:cs typeface="Arial"/>
              </a:rPr>
              <a:t> </a:t>
            </a:r>
            <a:r>
              <a:rPr sz="1800" dirty="0">
                <a:latin typeface="Arial"/>
                <a:cs typeface="Arial"/>
              </a:rPr>
              <a:t>infraction,</a:t>
            </a:r>
            <a:r>
              <a:rPr sz="1800" spc="60" dirty="0">
                <a:latin typeface="Arial"/>
                <a:cs typeface="Arial"/>
              </a:rPr>
              <a:t> </a:t>
            </a:r>
            <a:r>
              <a:rPr sz="1800" spc="90" dirty="0">
                <a:latin typeface="Arial"/>
                <a:cs typeface="Arial"/>
              </a:rPr>
              <a:t>but</a:t>
            </a:r>
            <a:r>
              <a:rPr sz="1800" spc="55" dirty="0">
                <a:latin typeface="Arial"/>
                <a:cs typeface="Arial"/>
              </a:rPr>
              <a:t> </a:t>
            </a:r>
            <a:r>
              <a:rPr sz="1800" dirty="0">
                <a:latin typeface="Arial"/>
                <a:cs typeface="Arial"/>
              </a:rPr>
              <a:t>can</a:t>
            </a:r>
            <a:r>
              <a:rPr sz="1800" spc="65" dirty="0">
                <a:latin typeface="Arial"/>
                <a:cs typeface="Arial"/>
              </a:rPr>
              <a:t> </a:t>
            </a:r>
            <a:r>
              <a:rPr sz="1800" spc="55" dirty="0">
                <a:latin typeface="Arial"/>
                <a:cs typeface="Arial"/>
              </a:rPr>
              <a:t>include</a:t>
            </a:r>
            <a:r>
              <a:rPr sz="1800" spc="85" dirty="0">
                <a:latin typeface="Arial"/>
                <a:cs typeface="Arial"/>
              </a:rPr>
              <a:t> </a:t>
            </a:r>
            <a:r>
              <a:rPr sz="1800" dirty="0">
                <a:latin typeface="Arial"/>
                <a:cs typeface="Arial"/>
              </a:rPr>
              <a:t>loss</a:t>
            </a:r>
            <a:r>
              <a:rPr sz="1800" spc="75" dirty="0">
                <a:latin typeface="Arial"/>
                <a:cs typeface="Arial"/>
              </a:rPr>
              <a:t> </a:t>
            </a:r>
            <a:r>
              <a:rPr sz="1800" spc="80" dirty="0">
                <a:latin typeface="Arial"/>
                <a:cs typeface="Arial"/>
              </a:rPr>
              <a:t>of</a:t>
            </a:r>
            <a:r>
              <a:rPr sz="1800" spc="90" dirty="0">
                <a:latin typeface="Arial"/>
                <a:cs typeface="Arial"/>
              </a:rPr>
              <a:t> </a:t>
            </a:r>
            <a:r>
              <a:rPr sz="1800" dirty="0">
                <a:latin typeface="Arial"/>
                <a:cs typeface="Arial"/>
              </a:rPr>
              <a:t>privileges,</a:t>
            </a:r>
            <a:r>
              <a:rPr sz="1800" spc="40" dirty="0">
                <a:latin typeface="Arial"/>
                <a:cs typeface="Arial"/>
              </a:rPr>
              <a:t> </a:t>
            </a:r>
            <a:r>
              <a:rPr sz="1800" spc="50" dirty="0">
                <a:latin typeface="Arial"/>
                <a:cs typeface="Arial"/>
              </a:rPr>
              <a:t>and</a:t>
            </a:r>
            <a:r>
              <a:rPr sz="1800" spc="65" dirty="0">
                <a:latin typeface="Arial"/>
                <a:cs typeface="Arial"/>
              </a:rPr>
              <a:t> </a:t>
            </a:r>
            <a:r>
              <a:rPr sz="1800" dirty="0">
                <a:latin typeface="Arial"/>
                <a:cs typeface="Arial"/>
              </a:rPr>
              <a:t>‘time</a:t>
            </a:r>
            <a:r>
              <a:rPr sz="1800" spc="60" dirty="0">
                <a:latin typeface="Arial"/>
                <a:cs typeface="Arial"/>
              </a:rPr>
              <a:t> </a:t>
            </a:r>
            <a:r>
              <a:rPr sz="1800" dirty="0">
                <a:latin typeface="Arial"/>
                <a:cs typeface="Arial"/>
              </a:rPr>
              <a:t>out’.</a:t>
            </a:r>
            <a:r>
              <a:rPr sz="1800" spc="75" dirty="0">
                <a:latin typeface="Arial"/>
                <a:cs typeface="Arial"/>
              </a:rPr>
              <a:t> </a:t>
            </a:r>
            <a:r>
              <a:rPr sz="1800" dirty="0">
                <a:latin typeface="Arial"/>
                <a:cs typeface="Arial"/>
              </a:rPr>
              <a:t>Any</a:t>
            </a:r>
            <a:r>
              <a:rPr sz="1800" spc="85" dirty="0">
                <a:latin typeface="Arial"/>
                <a:cs typeface="Arial"/>
              </a:rPr>
              <a:t> </a:t>
            </a:r>
            <a:r>
              <a:rPr sz="1800" spc="50" dirty="0">
                <a:latin typeface="Arial"/>
                <a:cs typeface="Arial"/>
              </a:rPr>
              <a:t>verbal</a:t>
            </a:r>
            <a:r>
              <a:rPr sz="1800" spc="65" dirty="0">
                <a:latin typeface="Arial"/>
                <a:cs typeface="Arial"/>
              </a:rPr>
              <a:t> </a:t>
            </a:r>
            <a:r>
              <a:rPr sz="1800" dirty="0">
                <a:latin typeface="Arial"/>
                <a:cs typeface="Arial"/>
              </a:rPr>
              <a:t>or</a:t>
            </a:r>
            <a:r>
              <a:rPr sz="1800" spc="70" dirty="0">
                <a:latin typeface="Arial"/>
                <a:cs typeface="Arial"/>
              </a:rPr>
              <a:t> </a:t>
            </a:r>
            <a:r>
              <a:rPr sz="1800" dirty="0">
                <a:latin typeface="Arial"/>
                <a:cs typeface="Arial"/>
              </a:rPr>
              <a:t>physical</a:t>
            </a:r>
            <a:r>
              <a:rPr sz="1800" spc="55" dirty="0">
                <a:latin typeface="Arial"/>
                <a:cs typeface="Arial"/>
              </a:rPr>
              <a:t> </a:t>
            </a:r>
            <a:r>
              <a:rPr sz="1800" dirty="0">
                <a:latin typeface="Arial"/>
                <a:cs typeface="Arial"/>
              </a:rPr>
              <a:t>abuse</a:t>
            </a:r>
            <a:r>
              <a:rPr sz="1800" spc="85" dirty="0">
                <a:latin typeface="Arial"/>
                <a:cs typeface="Arial"/>
              </a:rPr>
              <a:t> </a:t>
            </a:r>
            <a:r>
              <a:rPr sz="1800" dirty="0">
                <a:latin typeface="Arial"/>
                <a:cs typeface="Arial"/>
              </a:rPr>
              <a:t>(or</a:t>
            </a:r>
            <a:r>
              <a:rPr sz="1800" spc="90" dirty="0">
                <a:latin typeface="Arial"/>
                <a:cs typeface="Arial"/>
              </a:rPr>
              <a:t> </a:t>
            </a:r>
            <a:r>
              <a:rPr sz="1800" spc="-25" dirty="0">
                <a:latin typeface="Arial"/>
                <a:cs typeface="Arial"/>
              </a:rPr>
              <a:t>if </a:t>
            </a:r>
            <a:r>
              <a:rPr sz="1800" spc="50" dirty="0">
                <a:latin typeface="Arial"/>
                <a:cs typeface="Arial"/>
              </a:rPr>
              <a:t>your</a:t>
            </a:r>
            <a:r>
              <a:rPr sz="1800" spc="110" dirty="0">
                <a:latin typeface="Arial"/>
                <a:cs typeface="Arial"/>
              </a:rPr>
              <a:t> </a:t>
            </a:r>
            <a:r>
              <a:rPr sz="1800" dirty="0">
                <a:latin typeface="Arial"/>
                <a:cs typeface="Arial"/>
              </a:rPr>
              <a:t>child’s</a:t>
            </a:r>
            <a:r>
              <a:rPr sz="1800" spc="95" dirty="0">
                <a:latin typeface="Arial"/>
                <a:cs typeface="Arial"/>
              </a:rPr>
              <a:t> </a:t>
            </a:r>
            <a:r>
              <a:rPr sz="1800" dirty="0">
                <a:latin typeface="Arial"/>
                <a:cs typeface="Arial"/>
              </a:rPr>
              <a:t>behaviour</a:t>
            </a:r>
            <a:r>
              <a:rPr sz="1800" spc="95" dirty="0">
                <a:latin typeface="Arial"/>
                <a:cs typeface="Arial"/>
              </a:rPr>
              <a:t> </a:t>
            </a:r>
            <a:r>
              <a:rPr sz="1800" dirty="0">
                <a:latin typeface="Arial"/>
                <a:cs typeface="Arial"/>
              </a:rPr>
              <a:t>jeopardizes</a:t>
            </a:r>
            <a:r>
              <a:rPr sz="1800" spc="95" dirty="0">
                <a:latin typeface="Arial"/>
                <a:cs typeface="Arial"/>
              </a:rPr>
              <a:t> his/her</a:t>
            </a:r>
            <a:r>
              <a:rPr sz="1800" spc="105" dirty="0">
                <a:latin typeface="Arial"/>
                <a:cs typeface="Arial"/>
              </a:rPr>
              <a:t> </a:t>
            </a:r>
            <a:r>
              <a:rPr sz="1800" spc="85" dirty="0">
                <a:latin typeface="Arial"/>
                <a:cs typeface="Arial"/>
              </a:rPr>
              <a:t>own</a:t>
            </a:r>
            <a:r>
              <a:rPr sz="1800" spc="100" dirty="0">
                <a:latin typeface="Arial"/>
                <a:cs typeface="Arial"/>
              </a:rPr>
              <a:t> </a:t>
            </a:r>
            <a:r>
              <a:rPr sz="1800" dirty="0">
                <a:latin typeface="Arial"/>
                <a:cs typeface="Arial"/>
              </a:rPr>
              <a:t>safety</a:t>
            </a:r>
            <a:r>
              <a:rPr sz="1800" spc="105" dirty="0">
                <a:latin typeface="Arial"/>
                <a:cs typeface="Arial"/>
              </a:rPr>
              <a:t> </a:t>
            </a:r>
            <a:r>
              <a:rPr sz="1800" dirty="0">
                <a:latin typeface="Arial"/>
                <a:cs typeface="Arial"/>
              </a:rPr>
              <a:t>or</a:t>
            </a:r>
            <a:r>
              <a:rPr sz="1800" spc="90" dirty="0">
                <a:latin typeface="Arial"/>
                <a:cs typeface="Arial"/>
              </a:rPr>
              <a:t> </a:t>
            </a:r>
            <a:r>
              <a:rPr sz="1800" spc="60" dirty="0">
                <a:latin typeface="Arial"/>
                <a:cs typeface="Arial"/>
              </a:rPr>
              <a:t>the</a:t>
            </a:r>
            <a:r>
              <a:rPr sz="1800" spc="105" dirty="0">
                <a:latin typeface="Arial"/>
                <a:cs typeface="Arial"/>
              </a:rPr>
              <a:t> </a:t>
            </a:r>
            <a:r>
              <a:rPr sz="1800" dirty="0">
                <a:latin typeface="Arial"/>
                <a:cs typeface="Arial"/>
              </a:rPr>
              <a:t>safety</a:t>
            </a:r>
            <a:r>
              <a:rPr sz="1800" spc="105" dirty="0">
                <a:latin typeface="Arial"/>
                <a:cs typeface="Arial"/>
              </a:rPr>
              <a:t> </a:t>
            </a:r>
            <a:r>
              <a:rPr sz="1800" dirty="0">
                <a:latin typeface="Arial"/>
                <a:cs typeface="Arial"/>
              </a:rPr>
              <a:t>or</a:t>
            </a:r>
            <a:r>
              <a:rPr sz="1800" spc="105" dirty="0">
                <a:latin typeface="Arial"/>
                <a:cs typeface="Arial"/>
              </a:rPr>
              <a:t> </a:t>
            </a:r>
            <a:r>
              <a:rPr sz="1800" spc="65" dirty="0">
                <a:latin typeface="Arial"/>
                <a:cs typeface="Arial"/>
              </a:rPr>
              <a:t>enjoyment</a:t>
            </a:r>
            <a:r>
              <a:rPr sz="1800" spc="105" dirty="0">
                <a:latin typeface="Arial"/>
                <a:cs typeface="Arial"/>
              </a:rPr>
              <a:t> </a:t>
            </a:r>
            <a:r>
              <a:rPr sz="1800" spc="80" dirty="0">
                <a:latin typeface="Arial"/>
                <a:cs typeface="Arial"/>
              </a:rPr>
              <a:t>of</a:t>
            </a:r>
            <a:r>
              <a:rPr sz="1800" spc="95" dirty="0">
                <a:latin typeface="Arial"/>
                <a:cs typeface="Arial"/>
              </a:rPr>
              <a:t> </a:t>
            </a:r>
            <a:r>
              <a:rPr sz="1800" spc="-10" dirty="0">
                <a:latin typeface="Arial"/>
                <a:cs typeface="Arial"/>
              </a:rPr>
              <a:t>another</a:t>
            </a:r>
            <a:r>
              <a:rPr sz="1800" spc="500" dirty="0">
                <a:latin typeface="Arial"/>
                <a:cs typeface="Arial"/>
              </a:rPr>
              <a:t>  </a:t>
            </a:r>
            <a:r>
              <a:rPr sz="1800" dirty="0">
                <a:latin typeface="Arial"/>
                <a:cs typeface="Arial"/>
              </a:rPr>
              <a:t>camper)</a:t>
            </a:r>
            <a:r>
              <a:rPr sz="1800" spc="20" dirty="0">
                <a:latin typeface="Arial"/>
                <a:cs typeface="Arial"/>
              </a:rPr>
              <a:t> </a:t>
            </a:r>
            <a:r>
              <a:rPr sz="1800" spc="80" dirty="0">
                <a:latin typeface="Arial"/>
                <a:cs typeface="Arial"/>
              </a:rPr>
              <a:t>will</a:t>
            </a:r>
            <a:r>
              <a:rPr sz="1800" spc="5" dirty="0">
                <a:latin typeface="Arial"/>
                <a:cs typeface="Arial"/>
              </a:rPr>
              <a:t> </a:t>
            </a:r>
            <a:r>
              <a:rPr sz="1800" spc="50" dirty="0">
                <a:latin typeface="Arial"/>
                <a:cs typeface="Arial"/>
              </a:rPr>
              <a:t>result</a:t>
            </a:r>
            <a:r>
              <a:rPr sz="1800" spc="35" dirty="0">
                <a:latin typeface="Arial"/>
                <a:cs typeface="Arial"/>
              </a:rPr>
              <a:t> </a:t>
            </a:r>
            <a:r>
              <a:rPr sz="1800" dirty="0">
                <a:latin typeface="Arial"/>
                <a:cs typeface="Arial"/>
              </a:rPr>
              <a:t>in</a:t>
            </a:r>
            <a:r>
              <a:rPr sz="1800" spc="15" dirty="0">
                <a:latin typeface="Arial"/>
                <a:cs typeface="Arial"/>
              </a:rPr>
              <a:t> </a:t>
            </a:r>
            <a:r>
              <a:rPr sz="1800" dirty="0">
                <a:latin typeface="Arial"/>
                <a:cs typeface="Arial"/>
              </a:rPr>
              <a:t>early</a:t>
            </a:r>
            <a:r>
              <a:rPr sz="1800" spc="15" dirty="0">
                <a:latin typeface="Arial"/>
                <a:cs typeface="Arial"/>
              </a:rPr>
              <a:t> </a:t>
            </a:r>
            <a:r>
              <a:rPr sz="1800" dirty="0">
                <a:latin typeface="Arial"/>
                <a:cs typeface="Arial"/>
              </a:rPr>
              <a:t>dismissal</a:t>
            </a:r>
            <a:r>
              <a:rPr sz="1800" spc="25" dirty="0">
                <a:latin typeface="Arial"/>
                <a:cs typeface="Arial"/>
              </a:rPr>
              <a:t> </a:t>
            </a:r>
            <a:r>
              <a:rPr sz="1800" spc="80" dirty="0">
                <a:latin typeface="Arial"/>
                <a:cs typeface="Arial"/>
              </a:rPr>
              <a:t>from</a:t>
            </a:r>
            <a:r>
              <a:rPr sz="1800" spc="25" dirty="0">
                <a:latin typeface="Arial"/>
                <a:cs typeface="Arial"/>
              </a:rPr>
              <a:t> </a:t>
            </a:r>
            <a:r>
              <a:rPr sz="1800" dirty="0">
                <a:latin typeface="Arial"/>
                <a:cs typeface="Arial"/>
              </a:rPr>
              <a:t>class</a:t>
            </a:r>
            <a:r>
              <a:rPr sz="1800" spc="25" dirty="0">
                <a:latin typeface="Arial"/>
                <a:cs typeface="Arial"/>
              </a:rPr>
              <a:t> </a:t>
            </a:r>
            <a:r>
              <a:rPr sz="1800" spc="70" dirty="0">
                <a:latin typeface="Arial"/>
                <a:cs typeface="Arial"/>
              </a:rPr>
              <a:t>with</a:t>
            </a:r>
            <a:r>
              <a:rPr sz="1800" spc="5" dirty="0">
                <a:latin typeface="Arial"/>
                <a:cs typeface="Arial"/>
              </a:rPr>
              <a:t> </a:t>
            </a:r>
            <a:r>
              <a:rPr sz="1800" dirty="0">
                <a:latin typeface="Arial"/>
                <a:cs typeface="Arial"/>
              </a:rPr>
              <a:t>a</a:t>
            </a:r>
            <a:r>
              <a:rPr sz="1800" spc="15" dirty="0">
                <a:latin typeface="Arial"/>
                <a:cs typeface="Arial"/>
              </a:rPr>
              <a:t> </a:t>
            </a:r>
            <a:r>
              <a:rPr sz="1800" spc="50" dirty="0">
                <a:latin typeface="Arial"/>
                <a:cs typeface="Arial"/>
              </a:rPr>
              <a:t>warning</a:t>
            </a:r>
            <a:r>
              <a:rPr sz="1800" spc="15" dirty="0">
                <a:latin typeface="Arial"/>
                <a:cs typeface="Arial"/>
              </a:rPr>
              <a:t> </a:t>
            </a:r>
            <a:r>
              <a:rPr sz="1800" spc="80" dirty="0">
                <a:latin typeface="Arial"/>
                <a:cs typeface="Arial"/>
              </a:rPr>
              <a:t>to</a:t>
            </a:r>
            <a:r>
              <a:rPr sz="1800" spc="10" dirty="0">
                <a:latin typeface="Arial"/>
                <a:cs typeface="Arial"/>
              </a:rPr>
              <a:t> </a:t>
            </a:r>
            <a:r>
              <a:rPr sz="1800" spc="75" dirty="0">
                <a:latin typeface="Arial"/>
                <a:cs typeface="Arial"/>
              </a:rPr>
              <a:t>both</a:t>
            </a:r>
            <a:r>
              <a:rPr sz="1800" spc="20" dirty="0">
                <a:latin typeface="Arial"/>
                <a:cs typeface="Arial"/>
              </a:rPr>
              <a:t> </a:t>
            </a:r>
            <a:r>
              <a:rPr sz="1800" spc="60" dirty="0">
                <a:latin typeface="Arial"/>
                <a:cs typeface="Arial"/>
              </a:rPr>
              <a:t>the</a:t>
            </a:r>
            <a:r>
              <a:rPr sz="1800" spc="35" dirty="0">
                <a:latin typeface="Arial"/>
                <a:cs typeface="Arial"/>
              </a:rPr>
              <a:t> </a:t>
            </a:r>
            <a:r>
              <a:rPr sz="1800" spc="50" dirty="0">
                <a:latin typeface="Arial"/>
                <a:cs typeface="Arial"/>
              </a:rPr>
              <a:t>parent</a:t>
            </a:r>
            <a:r>
              <a:rPr sz="1800" spc="10" dirty="0">
                <a:latin typeface="Arial"/>
                <a:cs typeface="Arial"/>
              </a:rPr>
              <a:t> </a:t>
            </a:r>
            <a:r>
              <a:rPr sz="1800" spc="50" dirty="0">
                <a:latin typeface="Arial"/>
                <a:cs typeface="Arial"/>
              </a:rPr>
              <a:t>and</a:t>
            </a:r>
            <a:r>
              <a:rPr sz="1800" spc="15" dirty="0">
                <a:latin typeface="Arial"/>
                <a:cs typeface="Arial"/>
              </a:rPr>
              <a:t> </a:t>
            </a:r>
            <a:r>
              <a:rPr sz="1800" spc="60" dirty="0">
                <a:latin typeface="Arial"/>
                <a:cs typeface="Arial"/>
              </a:rPr>
              <a:t>the</a:t>
            </a:r>
            <a:r>
              <a:rPr sz="1800" spc="40" dirty="0">
                <a:latin typeface="Arial"/>
                <a:cs typeface="Arial"/>
              </a:rPr>
              <a:t> </a:t>
            </a:r>
            <a:r>
              <a:rPr sz="1800" dirty="0">
                <a:latin typeface="Arial"/>
                <a:cs typeface="Arial"/>
              </a:rPr>
              <a:t>student.</a:t>
            </a:r>
            <a:r>
              <a:rPr sz="1800" spc="50" dirty="0">
                <a:latin typeface="Arial"/>
                <a:cs typeface="Arial"/>
              </a:rPr>
              <a:t> </a:t>
            </a:r>
            <a:r>
              <a:rPr sz="1800" spc="-50" dirty="0">
                <a:latin typeface="Arial"/>
                <a:cs typeface="Arial"/>
              </a:rPr>
              <a:t>A </a:t>
            </a:r>
            <a:r>
              <a:rPr sz="1800" dirty="0">
                <a:latin typeface="Arial"/>
                <a:cs typeface="Arial"/>
              </a:rPr>
              <a:t>second</a:t>
            </a:r>
            <a:r>
              <a:rPr sz="1800" spc="60" dirty="0">
                <a:latin typeface="Arial"/>
                <a:cs typeface="Arial"/>
              </a:rPr>
              <a:t> </a:t>
            </a:r>
            <a:r>
              <a:rPr sz="1800" spc="45" dirty="0">
                <a:latin typeface="Arial"/>
                <a:cs typeface="Arial"/>
              </a:rPr>
              <a:t>incident </a:t>
            </a:r>
            <a:r>
              <a:rPr sz="1800" spc="80" dirty="0">
                <a:latin typeface="Arial"/>
                <a:cs typeface="Arial"/>
              </a:rPr>
              <a:t>will</a:t>
            </a:r>
            <a:r>
              <a:rPr sz="1800" spc="5" dirty="0">
                <a:latin typeface="Arial"/>
                <a:cs typeface="Arial"/>
              </a:rPr>
              <a:t> </a:t>
            </a:r>
            <a:r>
              <a:rPr sz="1800" spc="50" dirty="0">
                <a:latin typeface="Arial"/>
                <a:cs typeface="Arial"/>
              </a:rPr>
              <a:t>result</a:t>
            </a:r>
            <a:r>
              <a:rPr sz="1800" spc="45" dirty="0">
                <a:latin typeface="Arial"/>
                <a:cs typeface="Arial"/>
              </a:rPr>
              <a:t> </a:t>
            </a:r>
            <a:r>
              <a:rPr sz="1800" dirty="0">
                <a:latin typeface="Arial"/>
                <a:cs typeface="Arial"/>
              </a:rPr>
              <a:t>in</a:t>
            </a:r>
            <a:r>
              <a:rPr sz="1800" spc="15" dirty="0">
                <a:latin typeface="Arial"/>
                <a:cs typeface="Arial"/>
              </a:rPr>
              <a:t> </a:t>
            </a:r>
            <a:r>
              <a:rPr sz="1800" spc="55" dirty="0">
                <a:latin typeface="Arial"/>
                <a:cs typeface="Arial"/>
              </a:rPr>
              <a:t>the</a:t>
            </a:r>
            <a:r>
              <a:rPr sz="1800" spc="45" dirty="0">
                <a:latin typeface="Arial"/>
                <a:cs typeface="Arial"/>
              </a:rPr>
              <a:t> </a:t>
            </a:r>
            <a:r>
              <a:rPr sz="1800" dirty="0">
                <a:latin typeface="Arial"/>
                <a:cs typeface="Arial"/>
              </a:rPr>
              <a:t>student’s</a:t>
            </a:r>
            <a:r>
              <a:rPr sz="1800" spc="75" dirty="0">
                <a:latin typeface="Arial"/>
                <a:cs typeface="Arial"/>
              </a:rPr>
              <a:t> </a:t>
            </a:r>
            <a:r>
              <a:rPr sz="1800" dirty="0">
                <a:latin typeface="Arial"/>
                <a:cs typeface="Arial"/>
              </a:rPr>
              <a:t>dismissal</a:t>
            </a:r>
            <a:r>
              <a:rPr sz="1800" spc="30" dirty="0">
                <a:latin typeface="Arial"/>
                <a:cs typeface="Arial"/>
              </a:rPr>
              <a:t> </a:t>
            </a:r>
            <a:r>
              <a:rPr sz="1800" spc="80" dirty="0">
                <a:latin typeface="Arial"/>
                <a:cs typeface="Arial"/>
              </a:rPr>
              <a:t>from</a:t>
            </a:r>
            <a:r>
              <a:rPr sz="1800" spc="50" dirty="0">
                <a:latin typeface="Arial"/>
                <a:cs typeface="Arial"/>
              </a:rPr>
              <a:t> </a:t>
            </a:r>
            <a:r>
              <a:rPr sz="1800" spc="60" dirty="0">
                <a:latin typeface="Arial"/>
                <a:cs typeface="Arial"/>
              </a:rPr>
              <a:t>the</a:t>
            </a:r>
            <a:r>
              <a:rPr sz="1800" spc="30" dirty="0">
                <a:latin typeface="Arial"/>
                <a:cs typeface="Arial"/>
              </a:rPr>
              <a:t> </a:t>
            </a:r>
            <a:r>
              <a:rPr sz="1800" spc="45" dirty="0">
                <a:latin typeface="Arial"/>
                <a:cs typeface="Arial"/>
              </a:rPr>
              <a:t>remainder</a:t>
            </a:r>
            <a:r>
              <a:rPr sz="1800" spc="30" dirty="0">
                <a:latin typeface="Arial"/>
                <a:cs typeface="Arial"/>
              </a:rPr>
              <a:t> </a:t>
            </a:r>
            <a:r>
              <a:rPr sz="1800" spc="80" dirty="0">
                <a:latin typeface="Arial"/>
                <a:cs typeface="Arial"/>
              </a:rPr>
              <a:t>of</a:t>
            </a:r>
            <a:r>
              <a:rPr sz="1800" spc="45" dirty="0">
                <a:latin typeface="Arial"/>
                <a:cs typeface="Arial"/>
              </a:rPr>
              <a:t> </a:t>
            </a:r>
            <a:r>
              <a:rPr sz="1800" spc="60" dirty="0">
                <a:latin typeface="Arial"/>
                <a:cs typeface="Arial"/>
              </a:rPr>
              <a:t>the</a:t>
            </a:r>
            <a:r>
              <a:rPr sz="1800" spc="30" dirty="0">
                <a:latin typeface="Arial"/>
                <a:cs typeface="Arial"/>
              </a:rPr>
              <a:t> </a:t>
            </a:r>
            <a:r>
              <a:rPr sz="1800" spc="-10" dirty="0">
                <a:latin typeface="Arial"/>
                <a:cs typeface="Arial"/>
              </a:rPr>
              <a:t>session.</a:t>
            </a:r>
            <a:r>
              <a:rPr sz="1800" spc="60" dirty="0">
                <a:latin typeface="Arial"/>
                <a:cs typeface="Arial"/>
              </a:rPr>
              <a:t> </a:t>
            </a:r>
            <a:r>
              <a:rPr sz="1800" dirty="0">
                <a:latin typeface="Arial"/>
                <a:cs typeface="Arial"/>
              </a:rPr>
              <a:t>There</a:t>
            </a:r>
            <a:r>
              <a:rPr sz="1800" spc="60" dirty="0">
                <a:latin typeface="Arial"/>
                <a:cs typeface="Arial"/>
              </a:rPr>
              <a:t> will</a:t>
            </a:r>
            <a:r>
              <a:rPr sz="1800" spc="500" dirty="0">
                <a:latin typeface="Arial"/>
                <a:cs typeface="Arial"/>
              </a:rPr>
              <a:t> </a:t>
            </a:r>
            <a:r>
              <a:rPr sz="1800" spc="80" dirty="0">
                <a:latin typeface="Arial"/>
                <a:cs typeface="Arial"/>
              </a:rPr>
              <a:t>be</a:t>
            </a:r>
            <a:r>
              <a:rPr sz="1800" spc="-30" dirty="0">
                <a:latin typeface="Arial"/>
                <a:cs typeface="Arial"/>
              </a:rPr>
              <a:t> </a:t>
            </a:r>
            <a:r>
              <a:rPr sz="1800" spc="50" dirty="0">
                <a:latin typeface="Arial"/>
                <a:cs typeface="Arial"/>
              </a:rPr>
              <a:t>no</a:t>
            </a:r>
            <a:r>
              <a:rPr sz="1800" spc="-30" dirty="0">
                <a:latin typeface="Arial"/>
                <a:cs typeface="Arial"/>
              </a:rPr>
              <a:t> </a:t>
            </a:r>
            <a:r>
              <a:rPr sz="1800" spc="60" dirty="0">
                <a:latin typeface="Arial"/>
                <a:cs typeface="Arial"/>
              </a:rPr>
              <a:t>refund</a:t>
            </a:r>
            <a:r>
              <a:rPr sz="1800" dirty="0">
                <a:latin typeface="Arial"/>
                <a:cs typeface="Arial"/>
              </a:rPr>
              <a:t> </a:t>
            </a:r>
            <a:r>
              <a:rPr sz="1800" spc="80" dirty="0">
                <a:latin typeface="Arial"/>
                <a:cs typeface="Arial"/>
              </a:rPr>
              <a:t>of</a:t>
            </a:r>
            <a:r>
              <a:rPr sz="1800" spc="-10" dirty="0">
                <a:latin typeface="Arial"/>
                <a:cs typeface="Arial"/>
              </a:rPr>
              <a:t> </a:t>
            </a:r>
            <a:r>
              <a:rPr sz="1800" spc="-20" dirty="0">
                <a:latin typeface="Arial"/>
                <a:cs typeface="Arial"/>
              </a:rPr>
              <a:t>fees.</a:t>
            </a:r>
            <a:endParaRPr sz="18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630" dirty="0"/>
              <a:t>Camp</a:t>
            </a:r>
            <a:r>
              <a:rPr spc="-295" dirty="0"/>
              <a:t> </a:t>
            </a:r>
            <a:r>
              <a:rPr spc="-445" dirty="0"/>
              <a:t>Safety</a:t>
            </a:r>
          </a:p>
        </p:txBody>
      </p:sp>
      <p:sp>
        <p:nvSpPr>
          <p:cNvPr id="3" name="object 3"/>
          <p:cNvSpPr txBox="1"/>
          <p:nvPr/>
        </p:nvSpPr>
        <p:spPr>
          <a:xfrm>
            <a:off x="916939" y="1565909"/>
            <a:ext cx="10662285" cy="546735"/>
          </a:xfrm>
          <a:prstGeom prst="rect">
            <a:avLst/>
          </a:prstGeom>
        </p:spPr>
        <p:txBody>
          <a:bodyPr vert="horz" wrap="square" lIns="0" tIns="43815" rIns="0" bIns="0" rtlCol="0">
            <a:spAutoFit/>
          </a:bodyPr>
          <a:lstStyle/>
          <a:p>
            <a:pPr marL="12700" marR="5080">
              <a:lnSpc>
                <a:spcPts val="1939"/>
              </a:lnSpc>
              <a:spcBef>
                <a:spcPts val="345"/>
              </a:spcBef>
            </a:pPr>
            <a:r>
              <a:rPr sz="1800" spc="105" dirty="0">
                <a:latin typeface="Arial"/>
                <a:cs typeface="Arial"/>
              </a:rPr>
              <a:t>We</a:t>
            </a:r>
            <a:r>
              <a:rPr sz="1800" spc="45" dirty="0">
                <a:latin typeface="Arial"/>
                <a:cs typeface="Arial"/>
              </a:rPr>
              <a:t> </a:t>
            </a:r>
            <a:r>
              <a:rPr sz="1800" dirty="0">
                <a:latin typeface="Arial"/>
                <a:cs typeface="Arial"/>
              </a:rPr>
              <a:t>take</a:t>
            </a:r>
            <a:r>
              <a:rPr sz="1800" spc="45" dirty="0">
                <a:latin typeface="Arial"/>
                <a:cs typeface="Arial"/>
              </a:rPr>
              <a:t> </a:t>
            </a:r>
            <a:r>
              <a:rPr sz="1800" dirty="0">
                <a:latin typeface="Arial"/>
                <a:cs typeface="Arial"/>
              </a:rPr>
              <a:t>safety</a:t>
            </a:r>
            <a:r>
              <a:rPr sz="1800" spc="55" dirty="0">
                <a:latin typeface="Arial"/>
                <a:cs typeface="Arial"/>
              </a:rPr>
              <a:t> </a:t>
            </a:r>
            <a:r>
              <a:rPr sz="1800" dirty="0">
                <a:latin typeface="Arial"/>
                <a:cs typeface="Arial"/>
              </a:rPr>
              <a:t>seriously.</a:t>
            </a:r>
            <a:r>
              <a:rPr sz="1800" spc="85" dirty="0">
                <a:latin typeface="Arial"/>
                <a:cs typeface="Arial"/>
              </a:rPr>
              <a:t> </a:t>
            </a:r>
            <a:r>
              <a:rPr sz="1800" dirty="0">
                <a:latin typeface="Arial"/>
                <a:cs typeface="Arial"/>
              </a:rPr>
              <a:t>Please</a:t>
            </a:r>
            <a:r>
              <a:rPr sz="1800" spc="50" dirty="0">
                <a:latin typeface="Arial"/>
                <a:cs typeface="Arial"/>
              </a:rPr>
              <a:t> </a:t>
            </a:r>
            <a:r>
              <a:rPr sz="1800" spc="90" dirty="0">
                <a:latin typeface="Arial"/>
                <a:cs typeface="Arial"/>
              </a:rPr>
              <a:t>go</a:t>
            </a:r>
            <a:r>
              <a:rPr sz="1800" spc="45" dirty="0">
                <a:latin typeface="Arial"/>
                <a:cs typeface="Arial"/>
              </a:rPr>
              <a:t> </a:t>
            </a:r>
            <a:r>
              <a:rPr sz="1800" spc="50" dirty="0">
                <a:latin typeface="Arial"/>
                <a:cs typeface="Arial"/>
              </a:rPr>
              <a:t>over</a:t>
            </a:r>
            <a:r>
              <a:rPr sz="1800" spc="60" dirty="0">
                <a:latin typeface="Arial"/>
                <a:cs typeface="Arial"/>
              </a:rPr>
              <a:t> the</a:t>
            </a:r>
            <a:r>
              <a:rPr sz="1800" spc="45" dirty="0">
                <a:latin typeface="Arial"/>
                <a:cs typeface="Arial"/>
              </a:rPr>
              <a:t> </a:t>
            </a:r>
            <a:r>
              <a:rPr sz="1800" spc="70" dirty="0">
                <a:latin typeface="Arial"/>
                <a:cs typeface="Arial"/>
              </a:rPr>
              <a:t>following</a:t>
            </a:r>
            <a:r>
              <a:rPr sz="1800" spc="60" dirty="0">
                <a:latin typeface="Arial"/>
                <a:cs typeface="Arial"/>
              </a:rPr>
              <a:t> </a:t>
            </a:r>
            <a:r>
              <a:rPr sz="1800" dirty="0">
                <a:latin typeface="Arial"/>
                <a:cs typeface="Arial"/>
              </a:rPr>
              <a:t>rules</a:t>
            </a:r>
            <a:r>
              <a:rPr sz="1800" spc="55" dirty="0">
                <a:latin typeface="Arial"/>
                <a:cs typeface="Arial"/>
              </a:rPr>
              <a:t> </a:t>
            </a:r>
            <a:r>
              <a:rPr sz="1800" spc="70" dirty="0">
                <a:latin typeface="Arial"/>
                <a:cs typeface="Arial"/>
              </a:rPr>
              <a:t>with</a:t>
            </a:r>
            <a:r>
              <a:rPr sz="1800" spc="30" dirty="0">
                <a:latin typeface="Arial"/>
                <a:cs typeface="Arial"/>
              </a:rPr>
              <a:t> </a:t>
            </a:r>
            <a:r>
              <a:rPr sz="1800" spc="50" dirty="0">
                <a:latin typeface="Arial"/>
                <a:cs typeface="Arial"/>
              </a:rPr>
              <a:t>your</a:t>
            </a:r>
            <a:r>
              <a:rPr sz="1800" spc="65" dirty="0">
                <a:latin typeface="Arial"/>
                <a:cs typeface="Arial"/>
              </a:rPr>
              <a:t> </a:t>
            </a:r>
            <a:r>
              <a:rPr sz="1800" spc="60" dirty="0">
                <a:latin typeface="Arial"/>
                <a:cs typeface="Arial"/>
              </a:rPr>
              <a:t>child</a:t>
            </a:r>
            <a:r>
              <a:rPr sz="1800" spc="40" dirty="0">
                <a:latin typeface="Arial"/>
                <a:cs typeface="Arial"/>
              </a:rPr>
              <a:t> </a:t>
            </a:r>
            <a:r>
              <a:rPr sz="1800" dirty="0">
                <a:latin typeface="Arial"/>
                <a:cs typeface="Arial"/>
              </a:rPr>
              <a:t>prior</a:t>
            </a:r>
            <a:r>
              <a:rPr sz="1800" spc="45" dirty="0">
                <a:latin typeface="Arial"/>
                <a:cs typeface="Arial"/>
              </a:rPr>
              <a:t> </a:t>
            </a:r>
            <a:r>
              <a:rPr sz="1800" spc="80" dirty="0">
                <a:latin typeface="Arial"/>
                <a:cs typeface="Arial"/>
              </a:rPr>
              <a:t>to</a:t>
            </a:r>
            <a:r>
              <a:rPr sz="1800" spc="40" dirty="0">
                <a:latin typeface="Arial"/>
                <a:cs typeface="Arial"/>
              </a:rPr>
              <a:t> </a:t>
            </a:r>
            <a:r>
              <a:rPr sz="1800" dirty="0">
                <a:latin typeface="Arial"/>
                <a:cs typeface="Arial"/>
              </a:rPr>
              <a:t>their</a:t>
            </a:r>
            <a:r>
              <a:rPr sz="1800" spc="50" dirty="0">
                <a:latin typeface="Arial"/>
                <a:cs typeface="Arial"/>
              </a:rPr>
              <a:t> </a:t>
            </a:r>
            <a:r>
              <a:rPr sz="1800" spc="-10" dirty="0">
                <a:latin typeface="Arial"/>
                <a:cs typeface="Arial"/>
              </a:rPr>
              <a:t>participation </a:t>
            </a:r>
            <a:r>
              <a:rPr sz="1800" dirty="0">
                <a:latin typeface="Arial"/>
                <a:cs typeface="Arial"/>
              </a:rPr>
              <a:t>in</a:t>
            </a:r>
            <a:r>
              <a:rPr sz="1800" spc="-55" dirty="0">
                <a:latin typeface="Arial"/>
                <a:cs typeface="Arial"/>
              </a:rPr>
              <a:t> </a:t>
            </a:r>
            <a:r>
              <a:rPr sz="1800" spc="-25" dirty="0">
                <a:latin typeface="Arial"/>
                <a:cs typeface="Arial"/>
              </a:rPr>
              <a:t>ONEC</a:t>
            </a:r>
            <a:r>
              <a:rPr sz="1800" spc="-45" dirty="0">
                <a:latin typeface="Arial"/>
                <a:cs typeface="Arial"/>
              </a:rPr>
              <a:t> </a:t>
            </a:r>
            <a:r>
              <a:rPr sz="1800" spc="55" dirty="0">
                <a:latin typeface="Arial"/>
                <a:cs typeface="Arial"/>
              </a:rPr>
              <a:t>day</a:t>
            </a:r>
            <a:r>
              <a:rPr sz="1800" spc="-50" dirty="0">
                <a:latin typeface="Arial"/>
                <a:cs typeface="Arial"/>
              </a:rPr>
              <a:t> </a:t>
            </a:r>
            <a:r>
              <a:rPr sz="1800" spc="-10" dirty="0">
                <a:latin typeface="Arial"/>
                <a:cs typeface="Arial"/>
              </a:rPr>
              <a:t>camps.</a:t>
            </a:r>
            <a:endParaRPr sz="1800">
              <a:latin typeface="Arial"/>
              <a:cs typeface="Arial"/>
            </a:endParaRPr>
          </a:p>
        </p:txBody>
      </p:sp>
      <p:sp>
        <p:nvSpPr>
          <p:cNvPr id="4" name="object 4"/>
          <p:cNvSpPr txBox="1"/>
          <p:nvPr/>
        </p:nvSpPr>
        <p:spPr>
          <a:xfrm>
            <a:off x="916939" y="2408935"/>
            <a:ext cx="4768850" cy="3620135"/>
          </a:xfrm>
          <a:prstGeom prst="rect">
            <a:avLst/>
          </a:prstGeom>
        </p:spPr>
        <p:txBody>
          <a:bodyPr vert="horz" wrap="square" lIns="0" tIns="12700" rIns="0" bIns="0" rtlCol="0">
            <a:spAutoFit/>
          </a:bodyPr>
          <a:lstStyle/>
          <a:p>
            <a:pPr marL="241300" indent="-228600">
              <a:lnSpc>
                <a:spcPts val="1370"/>
              </a:lnSpc>
              <a:spcBef>
                <a:spcPts val="100"/>
              </a:spcBef>
              <a:buChar char="•"/>
              <a:tabLst>
                <a:tab pos="241300" algn="l"/>
              </a:tabLst>
            </a:pPr>
            <a:r>
              <a:rPr sz="1200" dirty="0">
                <a:latin typeface="Arial"/>
                <a:cs typeface="Arial"/>
              </a:rPr>
              <a:t>Life</a:t>
            </a:r>
            <a:r>
              <a:rPr sz="1200" spc="75" dirty="0">
                <a:latin typeface="Arial"/>
                <a:cs typeface="Arial"/>
              </a:rPr>
              <a:t> </a:t>
            </a:r>
            <a:r>
              <a:rPr sz="1200" dirty="0">
                <a:latin typeface="Arial"/>
                <a:cs typeface="Arial"/>
              </a:rPr>
              <a:t>jackets</a:t>
            </a:r>
            <a:r>
              <a:rPr sz="1200" spc="35" dirty="0">
                <a:latin typeface="Arial"/>
                <a:cs typeface="Arial"/>
              </a:rPr>
              <a:t> </a:t>
            </a:r>
            <a:r>
              <a:rPr sz="1200" dirty="0">
                <a:latin typeface="Arial"/>
                <a:cs typeface="Arial"/>
              </a:rPr>
              <a:t>must</a:t>
            </a:r>
            <a:r>
              <a:rPr sz="1200" spc="55" dirty="0">
                <a:latin typeface="Arial"/>
                <a:cs typeface="Arial"/>
              </a:rPr>
              <a:t> be</a:t>
            </a:r>
            <a:r>
              <a:rPr sz="1200" spc="60" dirty="0">
                <a:latin typeface="Arial"/>
                <a:cs typeface="Arial"/>
              </a:rPr>
              <a:t> </a:t>
            </a:r>
            <a:r>
              <a:rPr sz="1200" spc="50" dirty="0">
                <a:latin typeface="Arial"/>
                <a:cs typeface="Arial"/>
              </a:rPr>
              <a:t>worn</a:t>
            </a:r>
            <a:r>
              <a:rPr sz="1200" spc="65" dirty="0">
                <a:latin typeface="Arial"/>
                <a:cs typeface="Arial"/>
              </a:rPr>
              <a:t> </a:t>
            </a:r>
            <a:r>
              <a:rPr sz="1200" dirty="0">
                <a:latin typeface="Arial"/>
                <a:cs typeface="Arial"/>
              </a:rPr>
              <a:t>at</a:t>
            </a:r>
            <a:r>
              <a:rPr sz="1200" spc="60" dirty="0">
                <a:latin typeface="Arial"/>
                <a:cs typeface="Arial"/>
              </a:rPr>
              <a:t> </a:t>
            </a:r>
            <a:r>
              <a:rPr sz="1200" dirty="0">
                <a:latin typeface="Arial"/>
                <a:cs typeface="Arial"/>
              </a:rPr>
              <a:t>all</a:t>
            </a:r>
            <a:r>
              <a:rPr sz="1200" spc="45" dirty="0">
                <a:latin typeface="Arial"/>
                <a:cs typeface="Arial"/>
              </a:rPr>
              <a:t> </a:t>
            </a:r>
            <a:r>
              <a:rPr sz="1200" dirty="0">
                <a:latin typeface="Arial"/>
                <a:cs typeface="Arial"/>
              </a:rPr>
              <a:t>times</a:t>
            </a:r>
            <a:r>
              <a:rPr sz="1200" spc="35" dirty="0">
                <a:latin typeface="Arial"/>
                <a:cs typeface="Arial"/>
              </a:rPr>
              <a:t> </a:t>
            </a:r>
            <a:r>
              <a:rPr sz="1200" dirty="0">
                <a:latin typeface="Arial"/>
                <a:cs typeface="Arial"/>
              </a:rPr>
              <a:t>on</a:t>
            </a:r>
            <a:r>
              <a:rPr sz="1200" spc="65" dirty="0">
                <a:latin typeface="Arial"/>
                <a:cs typeface="Arial"/>
              </a:rPr>
              <a:t> </a:t>
            </a:r>
            <a:r>
              <a:rPr sz="1200" dirty="0">
                <a:latin typeface="Arial"/>
                <a:cs typeface="Arial"/>
              </a:rPr>
              <a:t>the</a:t>
            </a:r>
            <a:r>
              <a:rPr sz="1200" spc="55" dirty="0">
                <a:latin typeface="Arial"/>
                <a:cs typeface="Arial"/>
              </a:rPr>
              <a:t> </a:t>
            </a:r>
            <a:r>
              <a:rPr sz="1200" spc="-10" dirty="0">
                <a:latin typeface="Arial"/>
                <a:cs typeface="Arial"/>
              </a:rPr>
              <a:t>stairs,</a:t>
            </a:r>
            <a:r>
              <a:rPr sz="1200" spc="60" dirty="0">
                <a:latin typeface="Arial"/>
                <a:cs typeface="Arial"/>
              </a:rPr>
              <a:t> </a:t>
            </a:r>
            <a:r>
              <a:rPr sz="1200" dirty="0">
                <a:latin typeface="Arial"/>
                <a:cs typeface="Arial"/>
              </a:rPr>
              <a:t>docks</a:t>
            </a:r>
            <a:r>
              <a:rPr sz="1200" spc="65" dirty="0">
                <a:latin typeface="Arial"/>
                <a:cs typeface="Arial"/>
              </a:rPr>
              <a:t> </a:t>
            </a:r>
            <a:r>
              <a:rPr sz="1200" spc="-25" dirty="0">
                <a:latin typeface="Arial"/>
                <a:cs typeface="Arial"/>
              </a:rPr>
              <a:t>and</a:t>
            </a:r>
            <a:endParaRPr sz="1200">
              <a:latin typeface="Arial"/>
              <a:cs typeface="Arial"/>
            </a:endParaRPr>
          </a:p>
          <a:p>
            <a:pPr marL="241300">
              <a:lnSpc>
                <a:spcPts val="1370"/>
              </a:lnSpc>
            </a:pPr>
            <a:r>
              <a:rPr sz="1200" spc="-10" dirty="0">
                <a:latin typeface="Arial"/>
                <a:cs typeface="Arial"/>
              </a:rPr>
              <a:t>water.</a:t>
            </a:r>
            <a:endParaRPr sz="1200">
              <a:latin typeface="Arial"/>
              <a:cs typeface="Arial"/>
            </a:endParaRPr>
          </a:p>
          <a:p>
            <a:pPr marL="241300" indent="-228600">
              <a:lnSpc>
                <a:spcPct val="100000"/>
              </a:lnSpc>
              <a:spcBef>
                <a:spcPts val="865"/>
              </a:spcBef>
              <a:buChar char="•"/>
              <a:tabLst>
                <a:tab pos="241300" algn="l"/>
              </a:tabLst>
            </a:pPr>
            <a:r>
              <a:rPr sz="1200" dirty="0">
                <a:latin typeface="Arial"/>
                <a:cs typeface="Arial"/>
              </a:rPr>
              <a:t>Wear</a:t>
            </a:r>
            <a:r>
              <a:rPr sz="1200" spc="45" dirty="0">
                <a:latin typeface="Arial"/>
                <a:cs typeface="Arial"/>
              </a:rPr>
              <a:t> </a:t>
            </a:r>
            <a:r>
              <a:rPr sz="1200" dirty="0">
                <a:latin typeface="Arial"/>
                <a:cs typeface="Arial"/>
              </a:rPr>
              <a:t>secured</a:t>
            </a:r>
            <a:r>
              <a:rPr sz="1200" spc="75" dirty="0">
                <a:latin typeface="Arial"/>
                <a:cs typeface="Arial"/>
              </a:rPr>
              <a:t> </a:t>
            </a:r>
            <a:r>
              <a:rPr sz="1200" dirty="0">
                <a:latin typeface="Arial"/>
                <a:cs typeface="Arial"/>
              </a:rPr>
              <a:t>shoes</a:t>
            </a:r>
            <a:r>
              <a:rPr sz="1200" spc="65" dirty="0">
                <a:latin typeface="Arial"/>
                <a:cs typeface="Arial"/>
              </a:rPr>
              <a:t> </a:t>
            </a:r>
            <a:r>
              <a:rPr sz="1200" dirty="0">
                <a:latin typeface="Arial"/>
                <a:cs typeface="Arial"/>
              </a:rPr>
              <a:t>while</a:t>
            </a:r>
            <a:r>
              <a:rPr sz="1200" spc="80" dirty="0">
                <a:latin typeface="Arial"/>
                <a:cs typeface="Arial"/>
              </a:rPr>
              <a:t> </a:t>
            </a:r>
            <a:r>
              <a:rPr sz="1200" dirty="0">
                <a:latin typeface="Arial"/>
                <a:cs typeface="Arial"/>
              </a:rPr>
              <a:t>on</a:t>
            </a:r>
            <a:r>
              <a:rPr sz="1200" spc="75" dirty="0">
                <a:latin typeface="Arial"/>
                <a:cs typeface="Arial"/>
              </a:rPr>
              <a:t> </a:t>
            </a:r>
            <a:r>
              <a:rPr sz="1200" dirty="0">
                <a:latin typeface="Arial"/>
                <a:cs typeface="Arial"/>
              </a:rPr>
              <a:t>the</a:t>
            </a:r>
            <a:r>
              <a:rPr sz="1200" spc="70" dirty="0">
                <a:latin typeface="Arial"/>
                <a:cs typeface="Arial"/>
              </a:rPr>
              <a:t> </a:t>
            </a:r>
            <a:r>
              <a:rPr sz="1200" spc="-10" dirty="0">
                <a:latin typeface="Arial"/>
                <a:cs typeface="Arial"/>
              </a:rPr>
              <a:t>stairs,</a:t>
            </a:r>
            <a:r>
              <a:rPr sz="1200" spc="55" dirty="0">
                <a:latin typeface="Arial"/>
                <a:cs typeface="Arial"/>
              </a:rPr>
              <a:t> </a:t>
            </a:r>
            <a:r>
              <a:rPr sz="1200" spc="50" dirty="0">
                <a:latin typeface="Arial"/>
                <a:cs typeface="Arial"/>
              </a:rPr>
              <a:t>dock</a:t>
            </a:r>
            <a:r>
              <a:rPr sz="1200" spc="85" dirty="0">
                <a:latin typeface="Arial"/>
                <a:cs typeface="Arial"/>
              </a:rPr>
              <a:t> </a:t>
            </a:r>
            <a:r>
              <a:rPr sz="1200" dirty="0">
                <a:latin typeface="Arial"/>
                <a:cs typeface="Arial"/>
              </a:rPr>
              <a:t>and</a:t>
            </a:r>
            <a:r>
              <a:rPr sz="1200" spc="75" dirty="0">
                <a:latin typeface="Arial"/>
                <a:cs typeface="Arial"/>
              </a:rPr>
              <a:t> </a:t>
            </a:r>
            <a:r>
              <a:rPr sz="1200" spc="-10" dirty="0">
                <a:latin typeface="Arial"/>
                <a:cs typeface="Arial"/>
              </a:rPr>
              <a:t>water.</a:t>
            </a:r>
            <a:endParaRPr sz="1200">
              <a:latin typeface="Arial"/>
              <a:cs typeface="Arial"/>
            </a:endParaRPr>
          </a:p>
          <a:p>
            <a:pPr marL="241300" indent="-228600">
              <a:lnSpc>
                <a:spcPct val="100000"/>
              </a:lnSpc>
              <a:spcBef>
                <a:spcPts val="850"/>
              </a:spcBef>
              <a:buChar char="•"/>
              <a:tabLst>
                <a:tab pos="241300" algn="l"/>
              </a:tabLst>
            </a:pPr>
            <a:r>
              <a:rPr sz="1200" spc="10" dirty="0">
                <a:latin typeface="Arial"/>
                <a:cs typeface="Arial"/>
              </a:rPr>
              <a:t>Wear</a:t>
            </a:r>
            <a:r>
              <a:rPr sz="1200" spc="55" dirty="0">
                <a:latin typeface="Arial"/>
                <a:cs typeface="Arial"/>
              </a:rPr>
              <a:t> </a:t>
            </a:r>
            <a:r>
              <a:rPr sz="1200" spc="10" dirty="0">
                <a:latin typeface="Arial"/>
                <a:cs typeface="Arial"/>
              </a:rPr>
              <a:t>an</a:t>
            </a:r>
            <a:r>
              <a:rPr sz="1200" spc="85" dirty="0">
                <a:latin typeface="Arial"/>
                <a:cs typeface="Arial"/>
              </a:rPr>
              <a:t> </a:t>
            </a:r>
            <a:r>
              <a:rPr sz="1200" spc="10" dirty="0">
                <a:latin typeface="Arial"/>
                <a:cs typeface="Arial"/>
              </a:rPr>
              <a:t>appropriate</a:t>
            </a:r>
            <a:r>
              <a:rPr sz="1200" spc="30" dirty="0">
                <a:latin typeface="Arial"/>
                <a:cs typeface="Arial"/>
              </a:rPr>
              <a:t> </a:t>
            </a:r>
            <a:r>
              <a:rPr sz="1200" spc="10" dirty="0">
                <a:latin typeface="Arial"/>
                <a:cs typeface="Arial"/>
              </a:rPr>
              <a:t>amount</a:t>
            </a:r>
            <a:r>
              <a:rPr sz="1200" spc="60" dirty="0">
                <a:latin typeface="Arial"/>
                <a:cs typeface="Arial"/>
              </a:rPr>
              <a:t> </a:t>
            </a:r>
            <a:r>
              <a:rPr sz="1200" spc="50" dirty="0">
                <a:latin typeface="Arial"/>
                <a:cs typeface="Arial"/>
              </a:rPr>
              <a:t>of</a:t>
            </a:r>
            <a:r>
              <a:rPr sz="1200" spc="95" dirty="0">
                <a:latin typeface="Arial"/>
                <a:cs typeface="Arial"/>
              </a:rPr>
              <a:t> </a:t>
            </a:r>
            <a:r>
              <a:rPr sz="1200" spc="-10" dirty="0">
                <a:latin typeface="Arial"/>
                <a:cs typeface="Arial"/>
              </a:rPr>
              <a:t>clothing.</a:t>
            </a:r>
            <a:endParaRPr sz="1200">
              <a:latin typeface="Arial"/>
              <a:cs typeface="Arial"/>
            </a:endParaRPr>
          </a:p>
          <a:p>
            <a:pPr marL="241300" indent="-228600">
              <a:lnSpc>
                <a:spcPct val="100000"/>
              </a:lnSpc>
              <a:spcBef>
                <a:spcPts val="855"/>
              </a:spcBef>
              <a:buChar char="•"/>
              <a:tabLst>
                <a:tab pos="241300" algn="l"/>
              </a:tabLst>
            </a:pPr>
            <a:r>
              <a:rPr sz="1200" spc="50" dirty="0">
                <a:latin typeface="Arial"/>
                <a:cs typeface="Arial"/>
              </a:rPr>
              <a:t>No </a:t>
            </a:r>
            <a:r>
              <a:rPr sz="1200" spc="10" dirty="0">
                <a:latin typeface="Arial"/>
                <a:cs typeface="Arial"/>
              </a:rPr>
              <a:t>smoking,</a:t>
            </a:r>
            <a:r>
              <a:rPr sz="1200" spc="60" dirty="0">
                <a:latin typeface="Arial"/>
                <a:cs typeface="Arial"/>
              </a:rPr>
              <a:t> </a:t>
            </a:r>
            <a:r>
              <a:rPr sz="1200" spc="10" dirty="0">
                <a:latin typeface="Arial"/>
                <a:cs typeface="Arial"/>
              </a:rPr>
              <a:t>alcohol</a:t>
            </a:r>
            <a:r>
              <a:rPr sz="1200" spc="45" dirty="0">
                <a:latin typeface="Arial"/>
                <a:cs typeface="Arial"/>
              </a:rPr>
              <a:t> </a:t>
            </a:r>
            <a:r>
              <a:rPr sz="1200" spc="10" dirty="0">
                <a:latin typeface="Arial"/>
                <a:cs typeface="Arial"/>
              </a:rPr>
              <a:t>or</a:t>
            </a:r>
            <a:r>
              <a:rPr sz="1200" spc="70" dirty="0">
                <a:latin typeface="Arial"/>
                <a:cs typeface="Arial"/>
              </a:rPr>
              <a:t> </a:t>
            </a:r>
            <a:r>
              <a:rPr sz="1200" spc="-10" dirty="0">
                <a:latin typeface="Arial"/>
                <a:cs typeface="Arial"/>
              </a:rPr>
              <a:t>drugs.</a:t>
            </a:r>
            <a:endParaRPr sz="1200">
              <a:latin typeface="Arial"/>
              <a:cs typeface="Arial"/>
            </a:endParaRPr>
          </a:p>
          <a:p>
            <a:pPr marL="241300" indent="-228600">
              <a:lnSpc>
                <a:spcPct val="100000"/>
              </a:lnSpc>
              <a:spcBef>
                <a:spcPts val="860"/>
              </a:spcBef>
              <a:buChar char="•"/>
              <a:tabLst>
                <a:tab pos="241300" algn="l"/>
              </a:tabLst>
            </a:pPr>
            <a:r>
              <a:rPr sz="1200" spc="10" dirty="0">
                <a:latin typeface="Arial"/>
                <a:cs typeface="Arial"/>
              </a:rPr>
              <a:t>Don’t</a:t>
            </a:r>
            <a:r>
              <a:rPr sz="1200" spc="55" dirty="0">
                <a:latin typeface="Arial"/>
                <a:cs typeface="Arial"/>
              </a:rPr>
              <a:t> </a:t>
            </a:r>
            <a:r>
              <a:rPr sz="1200" spc="10" dirty="0">
                <a:latin typeface="Arial"/>
                <a:cs typeface="Arial"/>
              </a:rPr>
              <a:t>leave</a:t>
            </a:r>
            <a:r>
              <a:rPr sz="1200" spc="40" dirty="0">
                <a:latin typeface="Arial"/>
                <a:cs typeface="Arial"/>
              </a:rPr>
              <a:t> </a:t>
            </a:r>
            <a:r>
              <a:rPr sz="1200" spc="10" dirty="0">
                <a:latin typeface="Arial"/>
                <a:cs typeface="Arial"/>
              </a:rPr>
              <a:t>the</a:t>
            </a:r>
            <a:r>
              <a:rPr sz="1200" spc="55" dirty="0">
                <a:latin typeface="Arial"/>
                <a:cs typeface="Arial"/>
              </a:rPr>
              <a:t> </a:t>
            </a:r>
            <a:r>
              <a:rPr sz="1200" spc="10" dirty="0">
                <a:latin typeface="Arial"/>
                <a:cs typeface="Arial"/>
              </a:rPr>
              <a:t>docks</a:t>
            </a:r>
            <a:r>
              <a:rPr sz="1200" spc="60" dirty="0">
                <a:latin typeface="Arial"/>
                <a:cs typeface="Arial"/>
              </a:rPr>
              <a:t> </a:t>
            </a:r>
            <a:r>
              <a:rPr sz="1200" spc="10" dirty="0">
                <a:latin typeface="Arial"/>
                <a:cs typeface="Arial"/>
              </a:rPr>
              <a:t>unless</a:t>
            </a:r>
            <a:r>
              <a:rPr sz="1200" spc="65" dirty="0">
                <a:latin typeface="Arial"/>
                <a:cs typeface="Arial"/>
              </a:rPr>
              <a:t> </a:t>
            </a:r>
            <a:r>
              <a:rPr sz="1200" spc="10" dirty="0">
                <a:latin typeface="Arial"/>
                <a:cs typeface="Arial"/>
              </a:rPr>
              <a:t>the</a:t>
            </a:r>
            <a:r>
              <a:rPr sz="1200" spc="55" dirty="0">
                <a:latin typeface="Arial"/>
                <a:cs typeface="Arial"/>
              </a:rPr>
              <a:t> </a:t>
            </a:r>
            <a:r>
              <a:rPr sz="1200" spc="10" dirty="0">
                <a:latin typeface="Arial"/>
                <a:cs typeface="Arial"/>
              </a:rPr>
              <a:t>instructor</a:t>
            </a:r>
            <a:r>
              <a:rPr sz="1200" spc="45" dirty="0">
                <a:latin typeface="Arial"/>
                <a:cs typeface="Arial"/>
              </a:rPr>
              <a:t> </a:t>
            </a:r>
            <a:r>
              <a:rPr sz="1200" dirty="0">
                <a:latin typeface="Arial"/>
                <a:cs typeface="Arial"/>
              </a:rPr>
              <a:t>says</a:t>
            </a:r>
            <a:r>
              <a:rPr sz="1200" spc="65" dirty="0">
                <a:latin typeface="Arial"/>
                <a:cs typeface="Arial"/>
              </a:rPr>
              <a:t> </a:t>
            </a:r>
            <a:r>
              <a:rPr sz="1200" spc="-25" dirty="0">
                <a:latin typeface="Arial"/>
                <a:cs typeface="Arial"/>
              </a:rPr>
              <a:t>so.</a:t>
            </a:r>
            <a:endParaRPr sz="1200">
              <a:latin typeface="Arial"/>
              <a:cs typeface="Arial"/>
            </a:endParaRPr>
          </a:p>
          <a:p>
            <a:pPr marL="241300" indent="-228600">
              <a:lnSpc>
                <a:spcPct val="100000"/>
              </a:lnSpc>
              <a:spcBef>
                <a:spcPts val="855"/>
              </a:spcBef>
              <a:buChar char="•"/>
              <a:tabLst>
                <a:tab pos="241300" algn="l"/>
              </a:tabLst>
            </a:pPr>
            <a:r>
              <a:rPr sz="1200" spc="45" dirty="0">
                <a:latin typeface="Arial"/>
                <a:cs typeface="Arial"/>
              </a:rPr>
              <a:t>Swimming</a:t>
            </a:r>
            <a:r>
              <a:rPr sz="1200" spc="15" dirty="0">
                <a:latin typeface="Arial"/>
                <a:cs typeface="Arial"/>
              </a:rPr>
              <a:t> </a:t>
            </a:r>
            <a:r>
              <a:rPr sz="1200" dirty="0">
                <a:latin typeface="Arial"/>
                <a:cs typeface="Arial"/>
              </a:rPr>
              <a:t>is</a:t>
            </a:r>
            <a:r>
              <a:rPr sz="1200" spc="15" dirty="0">
                <a:latin typeface="Arial"/>
                <a:cs typeface="Arial"/>
              </a:rPr>
              <a:t> </a:t>
            </a:r>
            <a:r>
              <a:rPr sz="1200" spc="10" dirty="0">
                <a:latin typeface="Arial"/>
                <a:cs typeface="Arial"/>
              </a:rPr>
              <a:t>only</a:t>
            </a:r>
            <a:r>
              <a:rPr sz="1200" spc="25" dirty="0">
                <a:latin typeface="Arial"/>
                <a:cs typeface="Arial"/>
              </a:rPr>
              <a:t> </a:t>
            </a:r>
            <a:r>
              <a:rPr sz="1200" spc="50" dirty="0">
                <a:latin typeface="Arial"/>
                <a:cs typeface="Arial"/>
              </a:rPr>
              <a:t>allowed</a:t>
            </a:r>
            <a:r>
              <a:rPr sz="1200" spc="10" dirty="0">
                <a:latin typeface="Arial"/>
                <a:cs typeface="Arial"/>
              </a:rPr>
              <a:t> while</a:t>
            </a:r>
            <a:r>
              <a:rPr sz="1200" spc="35" dirty="0">
                <a:latin typeface="Arial"/>
                <a:cs typeface="Arial"/>
              </a:rPr>
              <a:t> </a:t>
            </a:r>
            <a:r>
              <a:rPr sz="1200" spc="10" dirty="0">
                <a:latin typeface="Arial"/>
                <a:cs typeface="Arial"/>
              </a:rPr>
              <a:t>an instructor</a:t>
            </a:r>
            <a:r>
              <a:rPr sz="1200" spc="25" dirty="0">
                <a:latin typeface="Arial"/>
                <a:cs typeface="Arial"/>
              </a:rPr>
              <a:t> </a:t>
            </a:r>
            <a:r>
              <a:rPr sz="1200" dirty="0">
                <a:latin typeface="Arial"/>
                <a:cs typeface="Arial"/>
              </a:rPr>
              <a:t>is</a:t>
            </a:r>
            <a:r>
              <a:rPr sz="1200" spc="25" dirty="0">
                <a:latin typeface="Arial"/>
                <a:cs typeface="Arial"/>
              </a:rPr>
              <a:t> </a:t>
            </a:r>
            <a:r>
              <a:rPr sz="1200" spc="-10" dirty="0">
                <a:latin typeface="Arial"/>
                <a:cs typeface="Arial"/>
              </a:rPr>
              <a:t>supervising.</a:t>
            </a:r>
            <a:endParaRPr sz="1200">
              <a:latin typeface="Arial"/>
              <a:cs typeface="Arial"/>
            </a:endParaRPr>
          </a:p>
          <a:p>
            <a:pPr marL="241300" indent="-228600">
              <a:lnSpc>
                <a:spcPct val="100000"/>
              </a:lnSpc>
              <a:spcBef>
                <a:spcPts val="855"/>
              </a:spcBef>
              <a:buChar char="•"/>
              <a:tabLst>
                <a:tab pos="241300" algn="l"/>
              </a:tabLst>
            </a:pPr>
            <a:r>
              <a:rPr sz="1200" dirty="0">
                <a:latin typeface="Arial"/>
                <a:cs typeface="Arial"/>
              </a:rPr>
              <a:t>If</a:t>
            </a:r>
            <a:r>
              <a:rPr sz="1200" spc="50" dirty="0">
                <a:latin typeface="Arial"/>
                <a:cs typeface="Arial"/>
              </a:rPr>
              <a:t> </a:t>
            </a:r>
            <a:r>
              <a:rPr sz="1200" dirty="0">
                <a:latin typeface="Arial"/>
                <a:cs typeface="Arial"/>
              </a:rPr>
              <a:t>you</a:t>
            </a:r>
            <a:r>
              <a:rPr sz="1200" spc="45" dirty="0">
                <a:latin typeface="Arial"/>
                <a:cs typeface="Arial"/>
              </a:rPr>
              <a:t> </a:t>
            </a:r>
            <a:r>
              <a:rPr sz="1200" dirty="0">
                <a:latin typeface="Arial"/>
                <a:cs typeface="Arial"/>
              </a:rPr>
              <a:t>hear</a:t>
            </a:r>
            <a:r>
              <a:rPr sz="1200" spc="30" dirty="0">
                <a:latin typeface="Arial"/>
                <a:cs typeface="Arial"/>
              </a:rPr>
              <a:t> </a:t>
            </a:r>
            <a:r>
              <a:rPr sz="1200" dirty="0">
                <a:latin typeface="Arial"/>
                <a:cs typeface="Arial"/>
              </a:rPr>
              <a:t>lots</a:t>
            </a:r>
            <a:r>
              <a:rPr sz="1200" spc="25" dirty="0">
                <a:latin typeface="Arial"/>
                <a:cs typeface="Arial"/>
              </a:rPr>
              <a:t> </a:t>
            </a:r>
            <a:r>
              <a:rPr sz="1200" spc="50" dirty="0">
                <a:latin typeface="Arial"/>
                <a:cs typeface="Arial"/>
              </a:rPr>
              <a:t>of </a:t>
            </a:r>
            <a:r>
              <a:rPr sz="1200" dirty="0">
                <a:latin typeface="Arial"/>
                <a:cs typeface="Arial"/>
              </a:rPr>
              <a:t>whistles</a:t>
            </a:r>
            <a:r>
              <a:rPr sz="1200" spc="30" dirty="0">
                <a:latin typeface="Arial"/>
                <a:cs typeface="Arial"/>
              </a:rPr>
              <a:t> </a:t>
            </a:r>
            <a:r>
              <a:rPr sz="1200" dirty="0">
                <a:latin typeface="Arial"/>
                <a:cs typeface="Arial"/>
              </a:rPr>
              <a:t>(and</a:t>
            </a:r>
            <a:r>
              <a:rPr sz="1200" spc="40" dirty="0">
                <a:latin typeface="Arial"/>
                <a:cs typeface="Arial"/>
              </a:rPr>
              <a:t> </a:t>
            </a:r>
            <a:r>
              <a:rPr sz="1200" dirty="0">
                <a:latin typeface="Arial"/>
                <a:cs typeface="Arial"/>
              </a:rPr>
              <a:t>a</a:t>
            </a:r>
            <a:r>
              <a:rPr sz="1200" spc="35" dirty="0">
                <a:latin typeface="Arial"/>
                <a:cs typeface="Arial"/>
              </a:rPr>
              <a:t> </a:t>
            </a:r>
            <a:r>
              <a:rPr sz="1200" dirty="0">
                <a:latin typeface="Arial"/>
                <a:cs typeface="Arial"/>
              </a:rPr>
              <a:t>red</a:t>
            </a:r>
            <a:r>
              <a:rPr sz="1200" spc="50" dirty="0">
                <a:latin typeface="Arial"/>
                <a:cs typeface="Arial"/>
              </a:rPr>
              <a:t> </a:t>
            </a:r>
            <a:r>
              <a:rPr sz="1200" dirty="0">
                <a:latin typeface="Arial"/>
                <a:cs typeface="Arial"/>
              </a:rPr>
              <a:t>flag),</a:t>
            </a:r>
            <a:r>
              <a:rPr sz="1200" spc="55" dirty="0">
                <a:latin typeface="Arial"/>
                <a:cs typeface="Arial"/>
              </a:rPr>
              <a:t> </a:t>
            </a:r>
            <a:r>
              <a:rPr sz="1200" dirty="0">
                <a:latin typeface="Arial"/>
                <a:cs typeface="Arial"/>
              </a:rPr>
              <a:t>head</a:t>
            </a:r>
            <a:r>
              <a:rPr sz="1200" spc="25" dirty="0">
                <a:latin typeface="Arial"/>
                <a:cs typeface="Arial"/>
              </a:rPr>
              <a:t> </a:t>
            </a:r>
            <a:r>
              <a:rPr sz="1200" dirty="0">
                <a:latin typeface="Arial"/>
                <a:cs typeface="Arial"/>
              </a:rPr>
              <a:t>in</a:t>
            </a:r>
            <a:r>
              <a:rPr sz="1200" spc="50" dirty="0">
                <a:latin typeface="Arial"/>
                <a:cs typeface="Arial"/>
              </a:rPr>
              <a:t> </a:t>
            </a:r>
            <a:r>
              <a:rPr sz="1200" spc="-10" dirty="0">
                <a:latin typeface="Arial"/>
                <a:cs typeface="Arial"/>
              </a:rPr>
              <a:t>immediately.</a:t>
            </a:r>
            <a:endParaRPr sz="1200">
              <a:latin typeface="Arial"/>
              <a:cs typeface="Arial"/>
            </a:endParaRPr>
          </a:p>
          <a:p>
            <a:pPr marL="241300" indent="-228600">
              <a:lnSpc>
                <a:spcPct val="100000"/>
              </a:lnSpc>
              <a:spcBef>
                <a:spcPts val="865"/>
              </a:spcBef>
              <a:buChar char="•"/>
              <a:tabLst>
                <a:tab pos="241300" algn="l"/>
              </a:tabLst>
            </a:pPr>
            <a:r>
              <a:rPr sz="1200" dirty="0">
                <a:latin typeface="Arial"/>
                <a:cs typeface="Arial"/>
              </a:rPr>
              <a:t>Stay away</a:t>
            </a:r>
            <a:r>
              <a:rPr sz="1200" spc="15" dirty="0">
                <a:latin typeface="Arial"/>
                <a:cs typeface="Arial"/>
              </a:rPr>
              <a:t> </a:t>
            </a:r>
            <a:r>
              <a:rPr sz="1200" spc="55" dirty="0">
                <a:latin typeface="Arial"/>
                <a:cs typeface="Arial"/>
              </a:rPr>
              <a:t>from</a:t>
            </a:r>
            <a:r>
              <a:rPr sz="1200" spc="30" dirty="0">
                <a:latin typeface="Arial"/>
                <a:cs typeface="Arial"/>
              </a:rPr>
              <a:t> </a:t>
            </a:r>
            <a:r>
              <a:rPr sz="1200" dirty="0">
                <a:latin typeface="Arial"/>
                <a:cs typeface="Arial"/>
              </a:rPr>
              <a:t>Out</a:t>
            </a:r>
            <a:r>
              <a:rPr sz="1200" spc="20" dirty="0">
                <a:latin typeface="Arial"/>
                <a:cs typeface="Arial"/>
              </a:rPr>
              <a:t> </a:t>
            </a:r>
            <a:r>
              <a:rPr sz="1200" spc="50" dirty="0">
                <a:latin typeface="Arial"/>
                <a:cs typeface="Arial"/>
              </a:rPr>
              <a:t>of</a:t>
            </a:r>
            <a:r>
              <a:rPr sz="1200" spc="30" dirty="0">
                <a:latin typeface="Arial"/>
                <a:cs typeface="Arial"/>
              </a:rPr>
              <a:t> </a:t>
            </a:r>
            <a:r>
              <a:rPr sz="1200" dirty="0">
                <a:latin typeface="Arial"/>
                <a:cs typeface="Arial"/>
              </a:rPr>
              <a:t>Bounds</a:t>
            </a:r>
            <a:r>
              <a:rPr sz="1200" spc="30" dirty="0">
                <a:latin typeface="Arial"/>
                <a:cs typeface="Arial"/>
              </a:rPr>
              <a:t> </a:t>
            </a:r>
            <a:r>
              <a:rPr sz="1200" spc="-10" dirty="0">
                <a:latin typeface="Arial"/>
                <a:cs typeface="Arial"/>
              </a:rPr>
              <a:t>areas.</a:t>
            </a:r>
            <a:endParaRPr sz="1200">
              <a:latin typeface="Arial"/>
              <a:cs typeface="Arial"/>
            </a:endParaRPr>
          </a:p>
          <a:p>
            <a:pPr marL="241300" marR="361950" indent="-229235">
              <a:lnSpc>
                <a:spcPts val="1300"/>
              </a:lnSpc>
              <a:spcBef>
                <a:spcPts val="1010"/>
              </a:spcBef>
              <a:buChar char="•"/>
              <a:tabLst>
                <a:tab pos="241300" algn="l"/>
              </a:tabLst>
            </a:pPr>
            <a:r>
              <a:rPr sz="1200" dirty="0">
                <a:latin typeface="Arial"/>
                <a:cs typeface="Arial"/>
              </a:rPr>
              <a:t>Workshop,</a:t>
            </a:r>
            <a:r>
              <a:rPr sz="1200" spc="145" dirty="0">
                <a:latin typeface="Arial"/>
                <a:cs typeface="Arial"/>
              </a:rPr>
              <a:t> </a:t>
            </a:r>
            <a:r>
              <a:rPr sz="1200" dirty="0">
                <a:latin typeface="Arial"/>
                <a:cs typeface="Arial"/>
              </a:rPr>
              <a:t>hoists,</a:t>
            </a:r>
            <a:r>
              <a:rPr sz="1200" spc="165" dirty="0">
                <a:latin typeface="Arial"/>
                <a:cs typeface="Arial"/>
              </a:rPr>
              <a:t> </a:t>
            </a:r>
            <a:r>
              <a:rPr sz="1200" dirty="0">
                <a:latin typeface="Arial"/>
                <a:cs typeface="Arial"/>
              </a:rPr>
              <a:t>rocks,</a:t>
            </a:r>
            <a:r>
              <a:rPr sz="1200" spc="190" dirty="0">
                <a:latin typeface="Arial"/>
                <a:cs typeface="Arial"/>
              </a:rPr>
              <a:t> </a:t>
            </a:r>
            <a:r>
              <a:rPr sz="1200" dirty="0">
                <a:latin typeface="Arial"/>
                <a:cs typeface="Arial"/>
              </a:rPr>
              <a:t>rowing</a:t>
            </a:r>
            <a:r>
              <a:rPr sz="1200" spc="165" dirty="0">
                <a:latin typeface="Arial"/>
                <a:cs typeface="Arial"/>
              </a:rPr>
              <a:t> </a:t>
            </a:r>
            <a:r>
              <a:rPr sz="1200" dirty="0">
                <a:latin typeface="Arial"/>
                <a:cs typeface="Arial"/>
              </a:rPr>
              <a:t>scullery,</a:t>
            </a:r>
            <a:r>
              <a:rPr sz="1200" spc="210" dirty="0">
                <a:latin typeface="Arial"/>
                <a:cs typeface="Arial"/>
              </a:rPr>
              <a:t> </a:t>
            </a:r>
            <a:r>
              <a:rPr sz="1200" dirty="0">
                <a:latin typeface="Arial"/>
                <a:cs typeface="Arial"/>
              </a:rPr>
              <a:t>construction</a:t>
            </a:r>
            <a:r>
              <a:rPr sz="1200" spc="155" dirty="0">
                <a:latin typeface="Arial"/>
                <a:cs typeface="Arial"/>
              </a:rPr>
              <a:t> </a:t>
            </a:r>
            <a:r>
              <a:rPr sz="1200" spc="30" dirty="0">
                <a:latin typeface="Arial"/>
                <a:cs typeface="Arial"/>
              </a:rPr>
              <a:t>work </a:t>
            </a:r>
            <a:r>
              <a:rPr sz="1200" spc="-10" dirty="0">
                <a:latin typeface="Arial"/>
                <a:cs typeface="Arial"/>
              </a:rPr>
              <a:t>areas,</a:t>
            </a:r>
            <a:r>
              <a:rPr sz="1200" spc="-50" dirty="0">
                <a:latin typeface="Arial"/>
                <a:cs typeface="Arial"/>
              </a:rPr>
              <a:t> </a:t>
            </a:r>
            <a:r>
              <a:rPr sz="1200" spc="-20" dirty="0">
                <a:latin typeface="Arial"/>
                <a:cs typeface="Arial"/>
              </a:rPr>
              <a:t>etc.</a:t>
            </a:r>
            <a:endParaRPr sz="1200">
              <a:latin typeface="Arial"/>
              <a:cs typeface="Arial"/>
            </a:endParaRPr>
          </a:p>
          <a:p>
            <a:pPr marL="241300" indent="-228600">
              <a:lnSpc>
                <a:spcPct val="100000"/>
              </a:lnSpc>
              <a:spcBef>
                <a:spcPts val="830"/>
              </a:spcBef>
              <a:buChar char="•"/>
              <a:tabLst>
                <a:tab pos="241300" algn="l"/>
              </a:tabLst>
            </a:pPr>
            <a:r>
              <a:rPr sz="1200" dirty="0">
                <a:latin typeface="Arial"/>
                <a:cs typeface="Arial"/>
              </a:rPr>
              <a:t>Don’t</a:t>
            </a:r>
            <a:r>
              <a:rPr sz="1200" spc="60" dirty="0">
                <a:latin typeface="Arial"/>
                <a:cs typeface="Arial"/>
              </a:rPr>
              <a:t> </a:t>
            </a:r>
            <a:r>
              <a:rPr sz="1200" dirty="0">
                <a:latin typeface="Arial"/>
                <a:cs typeface="Arial"/>
              </a:rPr>
              <a:t>leave</a:t>
            </a:r>
            <a:r>
              <a:rPr sz="1200" spc="50" dirty="0">
                <a:latin typeface="Arial"/>
                <a:cs typeface="Arial"/>
              </a:rPr>
              <a:t> </a:t>
            </a:r>
            <a:r>
              <a:rPr sz="1200" dirty="0">
                <a:latin typeface="Arial"/>
                <a:cs typeface="Arial"/>
              </a:rPr>
              <a:t>your</a:t>
            </a:r>
            <a:r>
              <a:rPr sz="1200" spc="75" dirty="0">
                <a:latin typeface="Arial"/>
                <a:cs typeface="Arial"/>
              </a:rPr>
              <a:t> </a:t>
            </a:r>
            <a:r>
              <a:rPr sz="1200" spc="50" dirty="0">
                <a:latin typeface="Arial"/>
                <a:cs typeface="Arial"/>
              </a:rPr>
              <a:t>group</a:t>
            </a:r>
            <a:r>
              <a:rPr sz="1200" spc="60" dirty="0">
                <a:latin typeface="Arial"/>
                <a:cs typeface="Arial"/>
              </a:rPr>
              <a:t> </a:t>
            </a:r>
            <a:r>
              <a:rPr sz="1200" spc="50" dirty="0">
                <a:latin typeface="Arial"/>
                <a:cs typeface="Arial"/>
              </a:rPr>
              <a:t>without</a:t>
            </a:r>
            <a:r>
              <a:rPr sz="1200" spc="65" dirty="0">
                <a:latin typeface="Arial"/>
                <a:cs typeface="Arial"/>
              </a:rPr>
              <a:t> </a:t>
            </a:r>
            <a:r>
              <a:rPr sz="1200" dirty="0">
                <a:latin typeface="Arial"/>
                <a:cs typeface="Arial"/>
              </a:rPr>
              <a:t>permission</a:t>
            </a:r>
            <a:r>
              <a:rPr sz="1200" spc="30" dirty="0">
                <a:latin typeface="Arial"/>
                <a:cs typeface="Arial"/>
              </a:rPr>
              <a:t> </a:t>
            </a:r>
            <a:r>
              <a:rPr sz="1200" spc="55" dirty="0">
                <a:latin typeface="Arial"/>
                <a:cs typeface="Arial"/>
              </a:rPr>
              <a:t>from</a:t>
            </a:r>
            <a:r>
              <a:rPr sz="1200" spc="80" dirty="0">
                <a:latin typeface="Arial"/>
                <a:cs typeface="Arial"/>
              </a:rPr>
              <a:t> </a:t>
            </a:r>
            <a:r>
              <a:rPr sz="1200" dirty="0">
                <a:latin typeface="Arial"/>
                <a:cs typeface="Arial"/>
              </a:rPr>
              <a:t>your</a:t>
            </a:r>
            <a:r>
              <a:rPr sz="1200" spc="75" dirty="0">
                <a:latin typeface="Arial"/>
                <a:cs typeface="Arial"/>
              </a:rPr>
              <a:t> </a:t>
            </a:r>
            <a:r>
              <a:rPr sz="1200" spc="-10" dirty="0">
                <a:latin typeface="Arial"/>
                <a:cs typeface="Arial"/>
              </a:rPr>
              <a:t>instructors.</a:t>
            </a:r>
            <a:endParaRPr sz="1200">
              <a:latin typeface="Arial"/>
              <a:cs typeface="Arial"/>
            </a:endParaRPr>
          </a:p>
          <a:p>
            <a:pPr marL="241300" indent="-228600">
              <a:lnSpc>
                <a:spcPts val="1375"/>
              </a:lnSpc>
              <a:spcBef>
                <a:spcPts val="850"/>
              </a:spcBef>
              <a:buChar char="•"/>
              <a:tabLst>
                <a:tab pos="241300" algn="l"/>
              </a:tabLst>
            </a:pPr>
            <a:r>
              <a:rPr sz="1200" spc="10" dirty="0">
                <a:latin typeface="Arial"/>
                <a:cs typeface="Arial"/>
              </a:rPr>
              <a:t>Use</a:t>
            </a:r>
            <a:r>
              <a:rPr sz="1200" spc="5" dirty="0">
                <a:latin typeface="Arial"/>
                <a:cs typeface="Arial"/>
              </a:rPr>
              <a:t> </a:t>
            </a:r>
            <a:r>
              <a:rPr sz="1200" spc="10" dirty="0">
                <a:latin typeface="Arial"/>
                <a:cs typeface="Arial"/>
              </a:rPr>
              <a:t>the</a:t>
            </a:r>
            <a:r>
              <a:rPr sz="1200" spc="25" dirty="0">
                <a:latin typeface="Arial"/>
                <a:cs typeface="Arial"/>
              </a:rPr>
              <a:t> </a:t>
            </a:r>
            <a:r>
              <a:rPr sz="1200" spc="60" dirty="0">
                <a:latin typeface="Arial"/>
                <a:cs typeface="Arial"/>
              </a:rPr>
              <a:t>buddy</a:t>
            </a:r>
            <a:r>
              <a:rPr sz="1200" spc="45" dirty="0">
                <a:latin typeface="Arial"/>
                <a:cs typeface="Arial"/>
              </a:rPr>
              <a:t> </a:t>
            </a:r>
            <a:r>
              <a:rPr sz="1200" spc="10" dirty="0">
                <a:latin typeface="Arial"/>
                <a:cs typeface="Arial"/>
              </a:rPr>
              <a:t>system.</a:t>
            </a:r>
            <a:r>
              <a:rPr sz="1200" spc="5" dirty="0">
                <a:latin typeface="Arial"/>
                <a:cs typeface="Arial"/>
              </a:rPr>
              <a:t> </a:t>
            </a:r>
            <a:r>
              <a:rPr sz="1200" spc="50" dirty="0">
                <a:latin typeface="Arial"/>
                <a:cs typeface="Arial"/>
              </a:rPr>
              <a:t>No</a:t>
            </a:r>
            <a:r>
              <a:rPr sz="1200" spc="45" dirty="0">
                <a:latin typeface="Arial"/>
                <a:cs typeface="Arial"/>
              </a:rPr>
              <a:t> </a:t>
            </a:r>
            <a:r>
              <a:rPr sz="1200" spc="10" dirty="0">
                <a:latin typeface="Arial"/>
                <a:cs typeface="Arial"/>
              </a:rPr>
              <a:t>day</a:t>
            </a:r>
            <a:r>
              <a:rPr sz="1200" spc="30" dirty="0">
                <a:latin typeface="Arial"/>
                <a:cs typeface="Arial"/>
              </a:rPr>
              <a:t> </a:t>
            </a:r>
            <a:r>
              <a:rPr sz="1200" spc="55" dirty="0">
                <a:latin typeface="Arial"/>
                <a:cs typeface="Arial"/>
              </a:rPr>
              <a:t>camp</a:t>
            </a:r>
            <a:r>
              <a:rPr sz="1200" spc="5" dirty="0">
                <a:latin typeface="Arial"/>
                <a:cs typeface="Arial"/>
              </a:rPr>
              <a:t> </a:t>
            </a:r>
            <a:r>
              <a:rPr sz="1200" spc="10" dirty="0">
                <a:latin typeface="Arial"/>
                <a:cs typeface="Arial"/>
              </a:rPr>
              <a:t>participants</a:t>
            </a:r>
            <a:r>
              <a:rPr sz="1200" spc="-10" dirty="0">
                <a:latin typeface="Arial"/>
                <a:cs typeface="Arial"/>
              </a:rPr>
              <a:t> </a:t>
            </a:r>
            <a:r>
              <a:rPr sz="1200" spc="10" dirty="0">
                <a:latin typeface="Arial"/>
                <a:cs typeface="Arial"/>
              </a:rPr>
              <a:t>should</a:t>
            </a:r>
            <a:r>
              <a:rPr sz="1200" spc="30" dirty="0">
                <a:latin typeface="Arial"/>
                <a:cs typeface="Arial"/>
              </a:rPr>
              <a:t> be</a:t>
            </a:r>
            <a:endParaRPr sz="1200">
              <a:latin typeface="Arial"/>
              <a:cs typeface="Arial"/>
            </a:endParaRPr>
          </a:p>
          <a:p>
            <a:pPr marL="241300">
              <a:lnSpc>
                <a:spcPts val="1375"/>
              </a:lnSpc>
            </a:pPr>
            <a:r>
              <a:rPr sz="1200" spc="-10" dirty="0">
                <a:latin typeface="Arial"/>
                <a:cs typeface="Arial"/>
              </a:rPr>
              <a:t>alone.</a:t>
            </a:r>
            <a:endParaRPr sz="1200">
              <a:latin typeface="Arial"/>
              <a:cs typeface="Arial"/>
            </a:endParaRPr>
          </a:p>
        </p:txBody>
      </p:sp>
      <p:sp>
        <p:nvSpPr>
          <p:cNvPr id="5" name="object 5"/>
          <p:cNvSpPr txBox="1"/>
          <p:nvPr/>
        </p:nvSpPr>
        <p:spPr>
          <a:xfrm>
            <a:off x="6448425" y="2408935"/>
            <a:ext cx="4815205" cy="3821429"/>
          </a:xfrm>
          <a:prstGeom prst="rect">
            <a:avLst/>
          </a:prstGeom>
        </p:spPr>
        <p:txBody>
          <a:bodyPr vert="horz" wrap="square" lIns="0" tIns="12700" rIns="0" bIns="0" rtlCol="0">
            <a:spAutoFit/>
          </a:bodyPr>
          <a:lstStyle/>
          <a:p>
            <a:pPr marL="240665" indent="-227965">
              <a:lnSpc>
                <a:spcPct val="100000"/>
              </a:lnSpc>
              <a:spcBef>
                <a:spcPts val="100"/>
              </a:spcBef>
              <a:buChar char="•"/>
              <a:tabLst>
                <a:tab pos="240665" algn="l"/>
              </a:tabLst>
            </a:pPr>
            <a:r>
              <a:rPr sz="1200" dirty="0">
                <a:latin typeface="Arial"/>
                <a:cs typeface="Arial"/>
              </a:rPr>
              <a:t>Only</a:t>
            </a:r>
            <a:r>
              <a:rPr sz="1200" spc="110" dirty="0">
                <a:latin typeface="Arial"/>
                <a:cs typeface="Arial"/>
              </a:rPr>
              <a:t> </a:t>
            </a:r>
            <a:r>
              <a:rPr sz="1200" dirty="0">
                <a:latin typeface="Arial"/>
                <a:cs typeface="Arial"/>
              </a:rPr>
              <a:t>cross</a:t>
            </a:r>
            <a:r>
              <a:rPr sz="1200" spc="80" dirty="0">
                <a:latin typeface="Arial"/>
                <a:cs typeface="Arial"/>
              </a:rPr>
              <a:t> </a:t>
            </a:r>
            <a:r>
              <a:rPr sz="1200" dirty="0">
                <a:latin typeface="Arial"/>
                <a:cs typeface="Arial"/>
              </a:rPr>
              <a:t>the</a:t>
            </a:r>
            <a:r>
              <a:rPr sz="1200" spc="90" dirty="0">
                <a:latin typeface="Arial"/>
                <a:cs typeface="Arial"/>
              </a:rPr>
              <a:t> </a:t>
            </a:r>
            <a:r>
              <a:rPr sz="1200" dirty="0">
                <a:latin typeface="Arial"/>
                <a:cs typeface="Arial"/>
              </a:rPr>
              <a:t>road</a:t>
            </a:r>
            <a:r>
              <a:rPr sz="1200" spc="100" dirty="0">
                <a:latin typeface="Arial"/>
                <a:cs typeface="Arial"/>
              </a:rPr>
              <a:t> </a:t>
            </a:r>
            <a:r>
              <a:rPr sz="1200" spc="50" dirty="0">
                <a:latin typeface="Arial"/>
                <a:cs typeface="Arial"/>
              </a:rPr>
              <a:t>with</a:t>
            </a:r>
            <a:r>
              <a:rPr sz="1200" spc="95" dirty="0">
                <a:latin typeface="Arial"/>
                <a:cs typeface="Arial"/>
              </a:rPr>
              <a:t> </a:t>
            </a:r>
            <a:r>
              <a:rPr sz="1200" dirty="0">
                <a:latin typeface="Arial"/>
                <a:cs typeface="Arial"/>
              </a:rPr>
              <a:t>a</a:t>
            </a:r>
            <a:r>
              <a:rPr sz="1200" spc="90" dirty="0">
                <a:latin typeface="Arial"/>
                <a:cs typeface="Arial"/>
              </a:rPr>
              <a:t> </a:t>
            </a:r>
            <a:r>
              <a:rPr sz="1200" dirty="0">
                <a:latin typeface="Arial"/>
                <a:cs typeface="Arial"/>
              </a:rPr>
              <a:t>coach</a:t>
            </a:r>
            <a:r>
              <a:rPr sz="1200" spc="80" dirty="0">
                <a:latin typeface="Arial"/>
                <a:cs typeface="Arial"/>
              </a:rPr>
              <a:t> </a:t>
            </a:r>
            <a:r>
              <a:rPr sz="1200" dirty="0">
                <a:latin typeface="Arial"/>
                <a:cs typeface="Arial"/>
              </a:rPr>
              <a:t>or</a:t>
            </a:r>
            <a:r>
              <a:rPr sz="1200" spc="105" dirty="0">
                <a:latin typeface="Arial"/>
                <a:cs typeface="Arial"/>
              </a:rPr>
              <a:t> </a:t>
            </a:r>
            <a:r>
              <a:rPr sz="1200" dirty="0">
                <a:latin typeface="Arial"/>
                <a:cs typeface="Arial"/>
              </a:rPr>
              <a:t>coach-in-</a:t>
            </a:r>
            <a:r>
              <a:rPr sz="1200" spc="-10" dirty="0">
                <a:latin typeface="Arial"/>
                <a:cs typeface="Arial"/>
              </a:rPr>
              <a:t>training.</a:t>
            </a:r>
            <a:endParaRPr sz="1200">
              <a:latin typeface="Arial"/>
              <a:cs typeface="Arial"/>
            </a:endParaRPr>
          </a:p>
          <a:p>
            <a:pPr marL="241300" marR="5080" indent="-228600">
              <a:lnSpc>
                <a:spcPts val="1300"/>
              </a:lnSpc>
              <a:spcBef>
                <a:spcPts val="1015"/>
              </a:spcBef>
              <a:buChar char="•"/>
              <a:tabLst>
                <a:tab pos="241300" algn="l"/>
              </a:tabLst>
            </a:pPr>
            <a:r>
              <a:rPr sz="1200" spc="10" dirty="0">
                <a:latin typeface="Arial"/>
                <a:cs typeface="Arial"/>
              </a:rPr>
              <a:t>Respect</a:t>
            </a:r>
            <a:r>
              <a:rPr sz="1200" spc="15" dirty="0">
                <a:latin typeface="Arial"/>
                <a:cs typeface="Arial"/>
              </a:rPr>
              <a:t> </a:t>
            </a:r>
            <a:r>
              <a:rPr sz="1200" spc="10" dirty="0">
                <a:latin typeface="Arial"/>
                <a:cs typeface="Arial"/>
              </a:rPr>
              <a:t>all</a:t>
            </a:r>
            <a:r>
              <a:rPr sz="1200" spc="30" dirty="0">
                <a:latin typeface="Arial"/>
                <a:cs typeface="Arial"/>
              </a:rPr>
              <a:t> </a:t>
            </a:r>
            <a:r>
              <a:rPr sz="1200" spc="10" dirty="0">
                <a:latin typeface="Arial"/>
                <a:cs typeface="Arial"/>
              </a:rPr>
              <a:t>boating</a:t>
            </a:r>
            <a:r>
              <a:rPr sz="1200" dirty="0">
                <a:latin typeface="Arial"/>
                <a:cs typeface="Arial"/>
              </a:rPr>
              <a:t> </a:t>
            </a:r>
            <a:r>
              <a:rPr sz="1200" spc="50" dirty="0">
                <a:latin typeface="Arial"/>
                <a:cs typeface="Arial"/>
              </a:rPr>
              <a:t>equipment</a:t>
            </a:r>
            <a:r>
              <a:rPr sz="1200" dirty="0">
                <a:latin typeface="Arial"/>
                <a:cs typeface="Arial"/>
              </a:rPr>
              <a:t> </a:t>
            </a:r>
            <a:r>
              <a:rPr sz="1200" spc="10" dirty="0">
                <a:latin typeface="Arial"/>
                <a:cs typeface="Arial"/>
              </a:rPr>
              <a:t>and</a:t>
            </a:r>
            <a:r>
              <a:rPr sz="1200" spc="35" dirty="0">
                <a:latin typeface="Arial"/>
                <a:cs typeface="Arial"/>
              </a:rPr>
              <a:t> </a:t>
            </a:r>
            <a:r>
              <a:rPr sz="1200" spc="65" dirty="0">
                <a:latin typeface="Arial"/>
                <a:cs typeface="Arial"/>
              </a:rPr>
              <a:t>do</a:t>
            </a:r>
            <a:r>
              <a:rPr sz="1200" spc="40" dirty="0">
                <a:latin typeface="Arial"/>
                <a:cs typeface="Arial"/>
              </a:rPr>
              <a:t> </a:t>
            </a:r>
            <a:r>
              <a:rPr sz="1200" spc="10" dirty="0">
                <a:latin typeface="Arial"/>
                <a:cs typeface="Arial"/>
              </a:rPr>
              <a:t>not</a:t>
            </a:r>
            <a:r>
              <a:rPr sz="1200" spc="30" dirty="0">
                <a:latin typeface="Arial"/>
                <a:cs typeface="Arial"/>
              </a:rPr>
              <a:t> </a:t>
            </a:r>
            <a:r>
              <a:rPr sz="1200" spc="50" dirty="0">
                <a:latin typeface="Arial"/>
                <a:cs typeface="Arial"/>
              </a:rPr>
              <a:t>let</a:t>
            </a:r>
            <a:r>
              <a:rPr sz="1200" spc="15" dirty="0">
                <a:latin typeface="Arial"/>
                <a:cs typeface="Arial"/>
              </a:rPr>
              <a:t> </a:t>
            </a:r>
            <a:r>
              <a:rPr sz="1200" spc="50" dirty="0">
                <a:latin typeface="Arial"/>
                <a:cs typeface="Arial"/>
              </a:rPr>
              <a:t>equipment</a:t>
            </a:r>
            <a:r>
              <a:rPr sz="1200" spc="15" dirty="0">
                <a:latin typeface="Arial"/>
                <a:cs typeface="Arial"/>
              </a:rPr>
              <a:t> </a:t>
            </a:r>
            <a:r>
              <a:rPr sz="1200" spc="10" dirty="0">
                <a:latin typeface="Arial"/>
                <a:cs typeface="Arial"/>
              </a:rPr>
              <a:t>drag</a:t>
            </a:r>
            <a:r>
              <a:rPr sz="1200" spc="25" dirty="0">
                <a:latin typeface="Arial"/>
                <a:cs typeface="Arial"/>
              </a:rPr>
              <a:t> </a:t>
            </a:r>
            <a:r>
              <a:rPr sz="1200" spc="-25" dirty="0">
                <a:latin typeface="Arial"/>
                <a:cs typeface="Arial"/>
              </a:rPr>
              <a:t>on </a:t>
            </a:r>
            <a:r>
              <a:rPr sz="1200" dirty="0">
                <a:latin typeface="Arial"/>
                <a:cs typeface="Arial"/>
              </a:rPr>
              <a:t>the</a:t>
            </a:r>
            <a:r>
              <a:rPr sz="1200" spc="85" dirty="0">
                <a:latin typeface="Arial"/>
                <a:cs typeface="Arial"/>
              </a:rPr>
              <a:t> </a:t>
            </a:r>
            <a:r>
              <a:rPr sz="1200" spc="-10" dirty="0">
                <a:latin typeface="Arial"/>
                <a:cs typeface="Arial"/>
              </a:rPr>
              <a:t>ground.</a:t>
            </a:r>
            <a:endParaRPr sz="1200">
              <a:latin typeface="Arial"/>
              <a:cs typeface="Arial"/>
            </a:endParaRPr>
          </a:p>
          <a:p>
            <a:pPr marL="240665" indent="-227965">
              <a:lnSpc>
                <a:spcPct val="100000"/>
              </a:lnSpc>
              <a:spcBef>
                <a:spcPts val="840"/>
              </a:spcBef>
              <a:buChar char="•"/>
              <a:tabLst>
                <a:tab pos="240665" algn="l"/>
              </a:tabLst>
            </a:pPr>
            <a:r>
              <a:rPr sz="1200" spc="20" dirty="0">
                <a:latin typeface="Arial"/>
                <a:cs typeface="Arial"/>
              </a:rPr>
              <a:t>Respect</a:t>
            </a:r>
            <a:r>
              <a:rPr sz="1200" dirty="0">
                <a:latin typeface="Arial"/>
                <a:cs typeface="Arial"/>
              </a:rPr>
              <a:t> </a:t>
            </a:r>
            <a:r>
              <a:rPr sz="1200" spc="20" dirty="0">
                <a:latin typeface="Arial"/>
                <a:cs typeface="Arial"/>
              </a:rPr>
              <a:t>instructors</a:t>
            </a:r>
            <a:r>
              <a:rPr sz="1200" spc="25" dirty="0">
                <a:latin typeface="Arial"/>
                <a:cs typeface="Arial"/>
              </a:rPr>
              <a:t> </a:t>
            </a:r>
            <a:r>
              <a:rPr sz="1200" spc="20" dirty="0">
                <a:latin typeface="Arial"/>
                <a:cs typeface="Arial"/>
              </a:rPr>
              <a:t>and listen</a:t>
            </a:r>
            <a:r>
              <a:rPr sz="1200" spc="10" dirty="0">
                <a:latin typeface="Arial"/>
                <a:cs typeface="Arial"/>
              </a:rPr>
              <a:t> </a:t>
            </a:r>
            <a:r>
              <a:rPr sz="1200" spc="20" dirty="0">
                <a:latin typeface="Arial"/>
                <a:cs typeface="Arial"/>
              </a:rPr>
              <a:t>attentively</a:t>
            </a:r>
            <a:r>
              <a:rPr sz="1200" spc="-20" dirty="0">
                <a:latin typeface="Arial"/>
                <a:cs typeface="Arial"/>
              </a:rPr>
              <a:t> </a:t>
            </a:r>
            <a:r>
              <a:rPr sz="1200" spc="50" dirty="0">
                <a:latin typeface="Arial"/>
                <a:cs typeface="Arial"/>
              </a:rPr>
              <a:t>when</a:t>
            </a:r>
            <a:r>
              <a:rPr sz="1200" spc="25" dirty="0">
                <a:latin typeface="Arial"/>
                <a:cs typeface="Arial"/>
              </a:rPr>
              <a:t> </a:t>
            </a:r>
            <a:r>
              <a:rPr sz="1200" spc="20" dirty="0">
                <a:latin typeface="Arial"/>
                <a:cs typeface="Arial"/>
              </a:rPr>
              <a:t>they</a:t>
            </a:r>
            <a:r>
              <a:rPr sz="1200" spc="10" dirty="0">
                <a:latin typeface="Arial"/>
                <a:cs typeface="Arial"/>
              </a:rPr>
              <a:t> </a:t>
            </a:r>
            <a:r>
              <a:rPr sz="1200" spc="20" dirty="0">
                <a:latin typeface="Arial"/>
                <a:cs typeface="Arial"/>
              </a:rPr>
              <a:t>are</a:t>
            </a:r>
            <a:r>
              <a:rPr sz="1200" spc="15" dirty="0">
                <a:latin typeface="Arial"/>
                <a:cs typeface="Arial"/>
              </a:rPr>
              <a:t> </a:t>
            </a:r>
            <a:r>
              <a:rPr sz="1200" spc="-10" dirty="0">
                <a:latin typeface="Arial"/>
                <a:cs typeface="Arial"/>
              </a:rPr>
              <a:t>talking</a:t>
            </a:r>
            <a:endParaRPr sz="1200">
              <a:latin typeface="Arial"/>
              <a:cs typeface="Arial"/>
            </a:endParaRPr>
          </a:p>
          <a:p>
            <a:pPr marL="241300" marR="138430" indent="-228600">
              <a:lnSpc>
                <a:spcPts val="1300"/>
              </a:lnSpc>
              <a:spcBef>
                <a:spcPts val="1010"/>
              </a:spcBef>
              <a:buChar char="•"/>
              <a:tabLst>
                <a:tab pos="241300" algn="l"/>
              </a:tabLst>
            </a:pPr>
            <a:r>
              <a:rPr sz="1200" dirty="0">
                <a:latin typeface="Arial"/>
                <a:cs typeface="Arial"/>
              </a:rPr>
              <a:t>Respect</a:t>
            </a:r>
            <a:r>
              <a:rPr sz="1200" spc="65" dirty="0">
                <a:latin typeface="Arial"/>
                <a:cs typeface="Arial"/>
              </a:rPr>
              <a:t> </a:t>
            </a:r>
            <a:r>
              <a:rPr sz="1200" dirty="0">
                <a:latin typeface="Arial"/>
                <a:cs typeface="Arial"/>
              </a:rPr>
              <a:t>each</a:t>
            </a:r>
            <a:r>
              <a:rPr sz="1200" spc="80" dirty="0">
                <a:latin typeface="Arial"/>
                <a:cs typeface="Arial"/>
              </a:rPr>
              <a:t> </a:t>
            </a:r>
            <a:r>
              <a:rPr sz="1200" dirty="0">
                <a:latin typeface="Arial"/>
                <a:cs typeface="Arial"/>
              </a:rPr>
              <a:t>other</a:t>
            </a:r>
            <a:r>
              <a:rPr sz="1200" spc="75" dirty="0">
                <a:latin typeface="Arial"/>
                <a:cs typeface="Arial"/>
              </a:rPr>
              <a:t> </a:t>
            </a:r>
            <a:r>
              <a:rPr sz="1200" dirty="0">
                <a:latin typeface="Arial"/>
                <a:cs typeface="Arial"/>
              </a:rPr>
              <a:t>(no</a:t>
            </a:r>
            <a:r>
              <a:rPr sz="1200" spc="100" dirty="0">
                <a:latin typeface="Arial"/>
                <a:cs typeface="Arial"/>
              </a:rPr>
              <a:t> </a:t>
            </a:r>
            <a:r>
              <a:rPr sz="1200" dirty="0">
                <a:latin typeface="Arial"/>
                <a:cs typeface="Arial"/>
              </a:rPr>
              <a:t>fighting,</a:t>
            </a:r>
            <a:r>
              <a:rPr sz="1200" spc="90" dirty="0">
                <a:latin typeface="Arial"/>
                <a:cs typeface="Arial"/>
              </a:rPr>
              <a:t> </a:t>
            </a:r>
            <a:r>
              <a:rPr sz="1200" dirty="0">
                <a:latin typeface="Arial"/>
                <a:cs typeface="Arial"/>
              </a:rPr>
              <a:t>name</a:t>
            </a:r>
            <a:r>
              <a:rPr sz="1200" spc="70" dirty="0">
                <a:latin typeface="Arial"/>
                <a:cs typeface="Arial"/>
              </a:rPr>
              <a:t> </a:t>
            </a:r>
            <a:r>
              <a:rPr sz="1200" dirty="0">
                <a:latin typeface="Arial"/>
                <a:cs typeface="Arial"/>
              </a:rPr>
              <a:t>calling</a:t>
            </a:r>
            <a:r>
              <a:rPr sz="1200" spc="85" dirty="0">
                <a:latin typeface="Arial"/>
                <a:cs typeface="Arial"/>
              </a:rPr>
              <a:t> </a:t>
            </a:r>
            <a:r>
              <a:rPr sz="1200" dirty="0">
                <a:latin typeface="Arial"/>
                <a:cs typeface="Arial"/>
              </a:rPr>
              <a:t>or</a:t>
            </a:r>
            <a:r>
              <a:rPr sz="1200" spc="95" dirty="0">
                <a:latin typeface="Arial"/>
                <a:cs typeface="Arial"/>
              </a:rPr>
              <a:t> </a:t>
            </a:r>
            <a:r>
              <a:rPr sz="1200" spc="45" dirty="0">
                <a:latin typeface="Arial"/>
                <a:cs typeface="Arial"/>
              </a:rPr>
              <a:t>bullying</a:t>
            </a:r>
            <a:r>
              <a:rPr sz="1200" spc="105" dirty="0">
                <a:latin typeface="Arial"/>
                <a:cs typeface="Arial"/>
              </a:rPr>
              <a:t> </a:t>
            </a:r>
            <a:r>
              <a:rPr sz="1200" dirty="0">
                <a:latin typeface="Arial"/>
                <a:cs typeface="Arial"/>
              </a:rPr>
              <a:t>at</a:t>
            </a:r>
            <a:r>
              <a:rPr sz="1200" spc="90" dirty="0">
                <a:latin typeface="Arial"/>
                <a:cs typeface="Arial"/>
              </a:rPr>
              <a:t> </a:t>
            </a:r>
            <a:r>
              <a:rPr sz="1200" spc="-25" dirty="0">
                <a:latin typeface="Arial"/>
                <a:cs typeface="Arial"/>
              </a:rPr>
              <a:t>any </a:t>
            </a:r>
            <a:r>
              <a:rPr sz="1200" spc="-10" dirty="0">
                <a:latin typeface="Arial"/>
                <a:cs typeface="Arial"/>
              </a:rPr>
              <a:t>time).</a:t>
            </a:r>
            <a:endParaRPr sz="1200">
              <a:latin typeface="Arial"/>
              <a:cs typeface="Arial"/>
            </a:endParaRPr>
          </a:p>
          <a:p>
            <a:pPr marL="240665" indent="-227965">
              <a:lnSpc>
                <a:spcPts val="1370"/>
              </a:lnSpc>
              <a:spcBef>
                <a:spcPts val="830"/>
              </a:spcBef>
              <a:buChar char="•"/>
              <a:tabLst>
                <a:tab pos="240665" algn="l"/>
              </a:tabLst>
            </a:pPr>
            <a:r>
              <a:rPr sz="1200" spc="20" dirty="0">
                <a:latin typeface="Arial"/>
                <a:cs typeface="Arial"/>
              </a:rPr>
              <a:t>Use recyclable</a:t>
            </a:r>
            <a:r>
              <a:rPr sz="1200" spc="35" dirty="0">
                <a:latin typeface="Arial"/>
                <a:cs typeface="Arial"/>
              </a:rPr>
              <a:t> </a:t>
            </a:r>
            <a:r>
              <a:rPr sz="1200" spc="20" dirty="0">
                <a:latin typeface="Arial"/>
                <a:cs typeface="Arial"/>
              </a:rPr>
              <a:t>or</a:t>
            </a:r>
            <a:r>
              <a:rPr sz="1200" spc="25" dirty="0">
                <a:latin typeface="Arial"/>
                <a:cs typeface="Arial"/>
              </a:rPr>
              <a:t> </a:t>
            </a:r>
            <a:r>
              <a:rPr sz="1200" spc="20" dirty="0">
                <a:latin typeface="Arial"/>
                <a:cs typeface="Arial"/>
              </a:rPr>
              <a:t>reusable</a:t>
            </a:r>
            <a:r>
              <a:rPr sz="1200" spc="35" dirty="0">
                <a:latin typeface="Arial"/>
                <a:cs typeface="Arial"/>
              </a:rPr>
              <a:t> </a:t>
            </a:r>
            <a:r>
              <a:rPr sz="1200" spc="20" dirty="0">
                <a:latin typeface="Arial"/>
                <a:cs typeface="Arial"/>
              </a:rPr>
              <a:t>plastic</a:t>
            </a:r>
            <a:r>
              <a:rPr sz="1200" spc="25" dirty="0">
                <a:latin typeface="Arial"/>
                <a:cs typeface="Arial"/>
              </a:rPr>
              <a:t> </a:t>
            </a:r>
            <a:r>
              <a:rPr sz="1200" spc="45" dirty="0">
                <a:latin typeface="Arial"/>
                <a:cs typeface="Arial"/>
              </a:rPr>
              <a:t>bottles</a:t>
            </a:r>
            <a:r>
              <a:rPr sz="1200" spc="-15" dirty="0">
                <a:latin typeface="Arial"/>
                <a:cs typeface="Arial"/>
              </a:rPr>
              <a:t> </a:t>
            </a:r>
            <a:r>
              <a:rPr sz="1200" spc="20" dirty="0">
                <a:latin typeface="Arial"/>
                <a:cs typeface="Arial"/>
              </a:rPr>
              <a:t>for</a:t>
            </a:r>
            <a:r>
              <a:rPr sz="1200" spc="60" dirty="0">
                <a:latin typeface="Arial"/>
                <a:cs typeface="Arial"/>
              </a:rPr>
              <a:t> </a:t>
            </a:r>
            <a:r>
              <a:rPr sz="1200" spc="20" dirty="0">
                <a:latin typeface="Arial"/>
                <a:cs typeface="Arial"/>
              </a:rPr>
              <a:t>drinking</a:t>
            </a:r>
            <a:r>
              <a:rPr sz="1200" spc="60" dirty="0">
                <a:latin typeface="Arial"/>
                <a:cs typeface="Arial"/>
              </a:rPr>
              <a:t> </a:t>
            </a:r>
            <a:r>
              <a:rPr sz="1200" spc="20" dirty="0">
                <a:latin typeface="Arial"/>
                <a:cs typeface="Arial"/>
              </a:rPr>
              <a:t>water</a:t>
            </a:r>
            <a:r>
              <a:rPr sz="1200" spc="15" dirty="0">
                <a:latin typeface="Arial"/>
                <a:cs typeface="Arial"/>
              </a:rPr>
              <a:t> </a:t>
            </a:r>
            <a:r>
              <a:rPr sz="1200" spc="-25" dirty="0">
                <a:latin typeface="Arial"/>
                <a:cs typeface="Arial"/>
              </a:rPr>
              <a:t>(no</a:t>
            </a:r>
            <a:endParaRPr sz="1200">
              <a:latin typeface="Arial"/>
              <a:cs typeface="Arial"/>
            </a:endParaRPr>
          </a:p>
          <a:p>
            <a:pPr marL="241300">
              <a:lnSpc>
                <a:spcPts val="1370"/>
              </a:lnSpc>
            </a:pPr>
            <a:r>
              <a:rPr sz="1200" spc="-10" dirty="0">
                <a:latin typeface="Arial"/>
                <a:cs typeface="Arial"/>
              </a:rPr>
              <a:t>glass).</a:t>
            </a:r>
            <a:endParaRPr sz="1200">
              <a:latin typeface="Arial"/>
              <a:cs typeface="Arial"/>
            </a:endParaRPr>
          </a:p>
          <a:p>
            <a:pPr marL="240665" indent="-227965">
              <a:lnSpc>
                <a:spcPts val="1370"/>
              </a:lnSpc>
              <a:spcBef>
                <a:spcPts val="865"/>
              </a:spcBef>
              <a:buChar char="•"/>
              <a:tabLst>
                <a:tab pos="240665" algn="l"/>
              </a:tabLst>
            </a:pPr>
            <a:r>
              <a:rPr sz="1200" dirty="0">
                <a:latin typeface="Arial"/>
                <a:cs typeface="Arial"/>
              </a:rPr>
              <a:t>Help</a:t>
            </a:r>
            <a:r>
              <a:rPr sz="1200" spc="95" dirty="0">
                <a:latin typeface="Arial"/>
                <a:cs typeface="Arial"/>
              </a:rPr>
              <a:t> </a:t>
            </a:r>
            <a:r>
              <a:rPr sz="1200" dirty="0">
                <a:latin typeface="Arial"/>
                <a:cs typeface="Arial"/>
              </a:rPr>
              <a:t>keep</a:t>
            </a:r>
            <a:r>
              <a:rPr sz="1200" spc="85" dirty="0">
                <a:latin typeface="Arial"/>
                <a:cs typeface="Arial"/>
              </a:rPr>
              <a:t> </a:t>
            </a:r>
            <a:r>
              <a:rPr sz="1200" dirty="0">
                <a:latin typeface="Arial"/>
                <a:cs typeface="Arial"/>
              </a:rPr>
              <a:t>the</a:t>
            </a:r>
            <a:r>
              <a:rPr sz="1200" spc="100" dirty="0">
                <a:latin typeface="Arial"/>
                <a:cs typeface="Arial"/>
              </a:rPr>
              <a:t> </a:t>
            </a:r>
            <a:r>
              <a:rPr sz="1200" dirty="0">
                <a:latin typeface="Arial"/>
                <a:cs typeface="Arial"/>
              </a:rPr>
              <a:t>sailing</a:t>
            </a:r>
            <a:r>
              <a:rPr sz="1200" spc="100" dirty="0">
                <a:latin typeface="Arial"/>
                <a:cs typeface="Arial"/>
              </a:rPr>
              <a:t> </a:t>
            </a:r>
            <a:r>
              <a:rPr sz="1200" dirty="0">
                <a:latin typeface="Arial"/>
                <a:cs typeface="Arial"/>
              </a:rPr>
              <a:t>school</a:t>
            </a:r>
            <a:r>
              <a:rPr sz="1200" spc="95" dirty="0">
                <a:latin typeface="Arial"/>
                <a:cs typeface="Arial"/>
              </a:rPr>
              <a:t> </a:t>
            </a:r>
            <a:r>
              <a:rPr sz="1200" dirty="0">
                <a:latin typeface="Arial"/>
                <a:cs typeface="Arial"/>
              </a:rPr>
              <a:t>tidy</a:t>
            </a:r>
            <a:r>
              <a:rPr sz="1200" spc="105" dirty="0">
                <a:latin typeface="Arial"/>
                <a:cs typeface="Arial"/>
              </a:rPr>
              <a:t> </a:t>
            </a:r>
            <a:r>
              <a:rPr sz="1200" dirty="0">
                <a:latin typeface="Arial"/>
                <a:cs typeface="Arial"/>
              </a:rPr>
              <a:t>and</a:t>
            </a:r>
            <a:r>
              <a:rPr sz="1200" spc="110" dirty="0">
                <a:latin typeface="Arial"/>
                <a:cs typeface="Arial"/>
              </a:rPr>
              <a:t> </a:t>
            </a:r>
            <a:r>
              <a:rPr sz="1200" dirty="0">
                <a:latin typeface="Arial"/>
                <a:cs typeface="Arial"/>
              </a:rPr>
              <a:t>don’t</a:t>
            </a:r>
            <a:r>
              <a:rPr sz="1200" spc="100" dirty="0">
                <a:latin typeface="Arial"/>
                <a:cs typeface="Arial"/>
              </a:rPr>
              <a:t> </a:t>
            </a:r>
            <a:r>
              <a:rPr sz="1200" dirty="0">
                <a:latin typeface="Arial"/>
                <a:cs typeface="Arial"/>
              </a:rPr>
              <a:t>litter</a:t>
            </a:r>
            <a:r>
              <a:rPr sz="1200" spc="90" dirty="0">
                <a:latin typeface="Arial"/>
                <a:cs typeface="Arial"/>
              </a:rPr>
              <a:t> </a:t>
            </a:r>
            <a:r>
              <a:rPr sz="1200" dirty="0">
                <a:latin typeface="Arial"/>
                <a:cs typeface="Arial"/>
              </a:rPr>
              <a:t>(clean</a:t>
            </a:r>
            <a:r>
              <a:rPr sz="1200" spc="95" dirty="0">
                <a:latin typeface="Arial"/>
                <a:cs typeface="Arial"/>
              </a:rPr>
              <a:t> </a:t>
            </a:r>
            <a:r>
              <a:rPr sz="1200" spc="55" dirty="0">
                <a:latin typeface="Arial"/>
                <a:cs typeface="Arial"/>
              </a:rPr>
              <a:t>up</a:t>
            </a:r>
            <a:r>
              <a:rPr sz="1200" spc="110" dirty="0">
                <a:latin typeface="Arial"/>
                <a:cs typeface="Arial"/>
              </a:rPr>
              <a:t> </a:t>
            </a:r>
            <a:r>
              <a:rPr sz="1200" dirty="0">
                <a:latin typeface="Arial"/>
                <a:cs typeface="Arial"/>
              </a:rPr>
              <a:t>at</a:t>
            </a:r>
            <a:r>
              <a:rPr sz="1200" spc="85" dirty="0">
                <a:latin typeface="Arial"/>
                <a:cs typeface="Arial"/>
              </a:rPr>
              <a:t> </a:t>
            </a:r>
            <a:r>
              <a:rPr sz="1200" spc="-25" dirty="0">
                <a:latin typeface="Arial"/>
                <a:cs typeface="Arial"/>
              </a:rPr>
              <a:t>the</a:t>
            </a:r>
            <a:endParaRPr sz="1200">
              <a:latin typeface="Arial"/>
              <a:cs typeface="Arial"/>
            </a:endParaRPr>
          </a:p>
          <a:p>
            <a:pPr marL="241300">
              <a:lnSpc>
                <a:spcPts val="1370"/>
              </a:lnSpc>
            </a:pPr>
            <a:r>
              <a:rPr sz="1200" dirty="0">
                <a:latin typeface="Arial"/>
                <a:cs typeface="Arial"/>
              </a:rPr>
              <a:t>end</a:t>
            </a:r>
            <a:r>
              <a:rPr sz="1200" spc="30" dirty="0">
                <a:latin typeface="Arial"/>
                <a:cs typeface="Arial"/>
              </a:rPr>
              <a:t> </a:t>
            </a:r>
            <a:r>
              <a:rPr sz="1200" spc="50" dirty="0">
                <a:latin typeface="Arial"/>
                <a:cs typeface="Arial"/>
              </a:rPr>
              <a:t>of</a:t>
            </a:r>
            <a:r>
              <a:rPr sz="1200" spc="45" dirty="0">
                <a:latin typeface="Arial"/>
                <a:cs typeface="Arial"/>
              </a:rPr>
              <a:t> </a:t>
            </a:r>
            <a:r>
              <a:rPr sz="1200" spc="-10" dirty="0">
                <a:latin typeface="Arial"/>
                <a:cs typeface="Arial"/>
              </a:rPr>
              <a:t>day).</a:t>
            </a:r>
            <a:endParaRPr sz="1200">
              <a:latin typeface="Arial"/>
              <a:cs typeface="Arial"/>
            </a:endParaRPr>
          </a:p>
          <a:p>
            <a:pPr marL="240665" indent="-227965">
              <a:lnSpc>
                <a:spcPct val="100000"/>
              </a:lnSpc>
              <a:spcBef>
                <a:spcPts val="850"/>
              </a:spcBef>
              <a:buChar char="•"/>
              <a:tabLst>
                <a:tab pos="240665" algn="l"/>
              </a:tabLst>
            </a:pPr>
            <a:r>
              <a:rPr sz="1200" dirty="0">
                <a:latin typeface="Arial"/>
                <a:cs typeface="Arial"/>
              </a:rPr>
              <a:t>Obey</a:t>
            </a:r>
            <a:r>
              <a:rPr sz="1200" spc="105" dirty="0">
                <a:latin typeface="Arial"/>
                <a:cs typeface="Arial"/>
              </a:rPr>
              <a:t> </a:t>
            </a:r>
            <a:r>
              <a:rPr sz="1200" dirty="0">
                <a:latin typeface="Arial"/>
                <a:cs typeface="Arial"/>
              </a:rPr>
              <a:t>capacity</a:t>
            </a:r>
            <a:r>
              <a:rPr sz="1200" spc="95" dirty="0">
                <a:latin typeface="Arial"/>
                <a:cs typeface="Arial"/>
              </a:rPr>
              <a:t> </a:t>
            </a:r>
            <a:r>
              <a:rPr sz="1200" dirty="0">
                <a:latin typeface="Arial"/>
                <a:cs typeface="Arial"/>
              </a:rPr>
              <a:t>limits</a:t>
            </a:r>
            <a:r>
              <a:rPr sz="1200" spc="85" dirty="0">
                <a:latin typeface="Arial"/>
                <a:cs typeface="Arial"/>
              </a:rPr>
              <a:t> </a:t>
            </a:r>
            <a:r>
              <a:rPr sz="1200" dirty="0">
                <a:latin typeface="Arial"/>
                <a:cs typeface="Arial"/>
              </a:rPr>
              <a:t>on</a:t>
            </a:r>
            <a:r>
              <a:rPr sz="1200" spc="125" dirty="0">
                <a:latin typeface="Arial"/>
                <a:cs typeface="Arial"/>
              </a:rPr>
              <a:t> </a:t>
            </a:r>
            <a:r>
              <a:rPr sz="1200" dirty="0">
                <a:latin typeface="Arial"/>
                <a:cs typeface="Arial"/>
              </a:rPr>
              <a:t>all</a:t>
            </a:r>
            <a:r>
              <a:rPr sz="1200" spc="100" dirty="0">
                <a:latin typeface="Arial"/>
                <a:cs typeface="Arial"/>
              </a:rPr>
              <a:t> </a:t>
            </a:r>
            <a:r>
              <a:rPr sz="1200" spc="-10" dirty="0">
                <a:latin typeface="Arial"/>
                <a:cs typeface="Arial"/>
              </a:rPr>
              <a:t>boats.</a:t>
            </a:r>
            <a:endParaRPr sz="1200">
              <a:latin typeface="Arial"/>
              <a:cs typeface="Arial"/>
            </a:endParaRPr>
          </a:p>
          <a:p>
            <a:pPr marL="240665" indent="-227965">
              <a:lnSpc>
                <a:spcPct val="100000"/>
              </a:lnSpc>
              <a:spcBef>
                <a:spcPts val="855"/>
              </a:spcBef>
              <a:buChar char="•"/>
              <a:tabLst>
                <a:tab pos="240665" algn="l"/>
              </a:tabLst>
            </a:pPr>
            <a:r>
              <a:rPr sz="1200" dirty="0">
                <a:latin typeface="Arial"/>
                <a:cs typeface="Arial"/>
              </a:rPr>
              <a:t>Don’t</a:t>
            </a:r>
            <a:r>
              <a:rPr sz="1200" spc="30" dirty="0">
                <a:latin typeface="Arial"/>
                <a:cs typeface="Arial"/>
              </a:rPr>
              <a:t> </a:t>
            </a:r>
            <a:r>
              <a:rPr sz="1200" spc="55" dirty="0">
                <a:latin typeface="Arial"/>
                <a:cs typeface="Arial"/>
              </a:rPr>
              <a:t>climb</a:t>
            </a:r>
            <a:r>
              <a:rPr sz="1200" spc="35" dirty="0">
                <a:latin typeface="Arial"/>
                <a:cs typeface="Arial"/>
              </a:rPr>
              <a:t> </a:t>
            </a:r>
            <a:r>
              <a:rPr sz="1200" dirty="0">
                <a:latin typeface="Arial"/>
                <a:cs typeface="Arial"/>
              </a:rPr>
              <a:t>or</a:t>
            </a:r>
            <a:r>
              <a:rPr sz="1200" spc="50" dirty="0">
                <a:latin typeface="Arial"/>
                <a:cs typeface="Arial"/>
              </a:rPr>
              <a:t> jump</a:t>
            </a:r>
            <a:r>
              <a:rPr sz="1200" spc="35" dirty="0">
                <a:latin typeface="Arial"/>
                <a:cs typeface="Arial"/>
              </a:rPr>
              <a:t> </a:t>
            </a:r>
            <a:r>
              <a:rPr sz="1200" spc="50" dirty="0">
                <a:latin typeface="Arial"/>
                <a:cs typeface="Arial"/>
              </a:rPr>
              <a:t>out</a:t>
            </a:r>
            <a:r>
              <a:rPr sz="1200" spc="35" dirty="0">
                <a:latin typeface="Arial"/>
                <a:cs typeface="Arial"/>
              </a:rPr>
              <a:t> </a:t>
            </a:r>
            <a:r>
              <a:rPr sz="1200" spc="50" dirty="0">
                <a:latin typeface="Arial"/>
                <a:cs typeface="Arial"/>
              </a:rPr>
              <a:t>of</a:t>
            </a:r>
            <a:r>
              <a:rPr sz="1200" spc="45" dirty="0">
                <a:latin typeface="Arial"/>
                <a:cs typeface="Arial"/>
              </a:rPr>
              <a:t> </a:t>
            </a:r>
            <a:r>
              <a:rPr sz="1200" dirty="0">
                <a:latin typeface="Arial"/>
                <a:cs typeface="Arial"/>
              </a:rPr>
              <a:t>boats</a:t>
            </a:r>
            <a:r>
              <a:rPr sz="1200" spc="-5" dirty="0">
                <a:latin typeface="Arial"/>
                <a:cs typeface="Arial"/>
              </a:rPr>
              <a:t> </a:t>
            </a:r>
            <a:r>
              <a:rPr sz="1200" dirty="0">
                <a:latin typeface="Arial"/>
                <a:cs typeface="Arial"/>
              </a:rPr>
              <a:t>while</a:t>
            </a:r>
            <a:r>
              <a:rPr sz="1200" spc="50" dirty="0">
                <a:latin typeface="Arial"/>
                <a:cs typeface="Arial"/>
              </a:rPr>
              <a:t> </a:t>
            </a:r>
            <a:r>
              <a:rPr sz="1200" dirty="0">
                <a:latin typeface="Arial"/>
                <a:cs typeface="Arial"/>
              </a:rPr>
              <a:t>they’re</a:t>
            </a:r>
            <a:r>
              <a:rPr sz="1200" spc="30" dirty="0">
                <a:latin typeface="Arial"/>
                <a:cs typeface="Arial"/>
              </a:rPr>
              <a:t> </a:t>
            </a:r>
            <a:r>
              <a:rPr sz="1200" dirty="0">
                <a:latin typeface="Arial"/>
                <a:cs typeface="Arial"/>
              </a:rPr>
              <a:t>in</a:t>
            </a:r>
            <a:r>
              <a:rPr sz="1200" spc="45" dirty="0">
                <a:latin typeface="Arial"/>
                <a:cs typeface="Arial"/>
              </a:rPr>
              <a:t> </a:t>
            </a:r>
            <a:r>
              <a:rPr sz="1200" spc="-10" dirty="0">
                <a:latin typeface="Arial"/>
                <a:cs typeface="Arial"/>
              </a:rPr>
              <a:t>motion.</a:t>
            </a:r>
            <a:endParaRPr sz="1200">
              <a:latin typeface="Arial"/>
              <a:cs typeface="Arial"/>
            </a:endParaRPr>
          </a:p>
          <a:p>
            <a:pPr marL="240665" indent="-227965">
              <a:lnSpc>
                <a:spcPts val="1370"/>
              </a:lnSpc>
              <a:spcBef>
                <a:spcPts val="860"/>
              </a:spcBef>
              <a:buChar char="•"/>
              <a:tabLst>
                <a:tab pos="240665" algn="l"/>
              </a:tabLst>
            </a:pPr>
            <a:r>
              <a:rPr sz="1200" dirty="0">
                <a:latin typeface="Arial"/>
                <a:cs typeface="Arial"/>
              </a:rPr>
              <a:t>Keep</a:t>
            </a:r>
            <a:r>
              <a:rPr sz="1200" spc="65" dirty="0">
                <a:latin typeface="Arial"/>
                <a:cs typeface="Arial"/>
              </a:rPr>
              <a:t> </a:t>
            </a:r>
            <a:r>
              <a:rPr sz="1200" dirty="0">
                <a:latin typeface="Arial"/>
                <a:cs typeface="Arial"/>
              </a:rPr>
              <a:t>fingers</a:t>
            </a:r>
            <a:r>
              <a:rPr sz="1200" spc="50" dirty="0">
                <a:latin typeface="Arial"/>
                <a:cs typeface="Arial"/>
              </a:rPr>
              <a:t> </a:t>
            </a:r>
            <a:r>
              <a:rPr sz="1200" dirty="0">
                <a:latin typeface="Arial"/>
                <a:cs typeface="Arial"/>
              </a:rPr>
              <a:t>away</a:t>
            </a:r>
            <a:r>
              <a:rPr sz="1200" spc="60" dirty="0">
                <a:latin typeface="Arial"/>
                <a:cs typeface="Arial"/>
              </a:rPr>
              <a:t> </a:t>
            </a:r>
            <a:r>
              <a:rPr sz="1200" spc="55" dirty="0">
                <a:latin typeface="Arial"/>
                <a:cs typeface="Arial"/>
              </a:rPr>
              <a:t>from</a:t>
            </a:r>
            <a:r>
              <a:rPr sz="1200" spc="80" dirty="0">
                <a:latin typeface="Arial"/>
                <a:cs typeface="Arial"/>
              </a:rPr>
              <a:t> </a:t>
            </a:r>
            <a:r>
              <a:rPr sz="1200" dirty="0">
                <a:latin typeface="Arial"/>
                <a:cs typeface="Arial"/>
              </a:rPr>
              <a:t>being</a:t>
            </a:r>
            <a:r>
              <a:rPr sz="1200" spc="45" dirty="0">
                <a:latin typeface="Arial"/>
                <a:cs typeface="Arial"/>
              </a:rPr>
              <a:t> </a:t>
            </a:r>
            <a:r>
              <a:rPr sz="1200" dirty="0">
                <a:latin typeface="Arial"/>
                <a:cs typeface="Arial"/>
              </a:rPr>
              <a:t>in</a:t>
            </a:r>
            <a:r>
              <a:rPr sz="1200" spc="95" dirty="0">
                <a:latin typeface="Arial"/>
                <a:cs typeface="Arial"/>
              </a:rPr>
              <a:t> </a:t>
            </a:r>
            <a:r>
              <a:rPr sz="1200" spc="55" dirty="0">
                <a:latin typeface="Arial"/>
                <a:cs typeface="Arial"/>
              </a:rPr>
              <a:t>between</a:t>
            </a:r>
            <a:r>
              <a:rPr sz="1200" spc="25" dirty="0">
                <a:latin typeface="Arial"/>
                <a:cs typeface="Arial"/>
              </a:rPr>
              <a:t> </a:t>
            </a:r>
            <a:r>
              <a:rPr sz="1200" dirty="0">
                <a:latin typeface="Arial"/>
                <a:cs typeface="Arial"/>
              </a:rPr>
              <a:t>the</a:t>
            </a:r>
            <a:r>
              <a:rPr sz="1200" spc="65" dirty="0">
                <a:latin typeface="Arial"/>
                <a:cs typeface="Arial"/>
              </a:rPr>
              <a:t> </a:t>
            </a:r>
            <a:r>
              <a:rPr sz="1200" dirty="0">
                <a:latin typeface="Arial"/>
                <a:cs typeface="Arial"/>
              </a:rPr>
              <a:t>boats</a:t>
            </a:r>
            <a:r>
              <a:rPr sz="1200" spc="25" dirty="0">
                <a:latin typeface="Arial"/>
                <a:cs typeface="Arial"/>
              </a:rPr>
              <a:t> </a:t>
            </a:r>
            <a:r>
              <a:rPr sz="1200" dirty="0">
                <a:latin typeface="Arial"/>
                <a:cs typeface="Arial"/>
              </a:rPr>
              <a:t>and</a:t>
            </a:r>
            <a:r>
              <a:rPr sz="1200" spc="75" dirty="0">
                <a:latin typeface="Arial"/>
                <a:cs typeface="Arial"/>
              </a:rPr>
              <a:t> </a:t>
            </a:r>
            <a:r>
              <a:rPr sz="1200" spc="30" dirty="0">
                <a:latin typeface="Arial"/>
                <a:cs typeface="Arial"/>
              </a:rPr>
              <a:t>dock</a:t>
            </a:r>
            <a:endParaRPr sz="1200">
              <a:latin typeface="Arial"/>
              <a:cs typeface="Arial"/>
            </a:endParaRPr>
          </a:p>
          <a:p>
            <a:pPr marL="241300">
              <a:lnSpc>
                <a:spcPts val="1370"/>
              </a:lnSpc>
            </a:pPr>
            <a:r>
              <a:rPr sz="1200" dirty="0">
                <a:latin typeface="Arial"/>
                <a:cs typeface="Arial"/>
              </a:rPr>
              <a:t>while</a:t>
            </a:r>
            <a:r>
              <a:rPr sz="1200" spc="110" dirty="0">
                <a:latin typeface="Arial"/>
                <a:cs typeface="Arial"/>
              </a:rPr>
              <a:t> </a:t>
            </a:r>
            <a:r>
              <a:rPr sz="1200" dirty="0">
                <a:latin typeface="Arial"/>
                <a:cs typeface="Arial"/>
              </a:rPr>
              <a:t>at</a:t>
            </a:r>
            <a:r>
              <a:rPr sz="1200" spc="85" dirty="0">
                <a:latin typeface="Arial"/>
                <a:cs typeface="Arial"/>
              </a:rPr>
              <a:t> </a:t>
            </a:r>
            <a:r>
              <a:rPr sz="1200" spc="-10" dirty="0">
                <a:latin typeface="Arial"/>
                <a:cs typeface="Arial"/>
              </a:rPr>
              <a:t>dock.</a:t>
            </a:r>
            <a:endParaRPr sz="1200">
              <a:latin typeface="Arial"/>
              <a:cs typeface="Arial"/>
            </a:endParaRPr>
          </a:p>
          <a:p>
            <a:pPr marL="241300" marR="272415" indent="-228600">
              <a:lnSpc>
                <a:spcPts val="1300"/>
              </a:lnSpc>
              <a:spcBef>
                <a:spcPts val="1015"/>
              </a:spcBef>
              <a:buChar char="•"/>
              <a:tabLst>
                <a:tab pos="241300" algn="l"/>
              </a:tabLst>
            </a:pPr>
            <a:r>
              <a:rPr sz="1200" spc="10" dirty="0">
                <a:latin typeface="Arial"/>
                <a:cs typeface="Arial"/>
              </a:rPr>
              <a:t>Make</a:t>
            </a:r>
            <a:r>
              <a:rPr sz="1200" spc="5" dirty="0">
                <a:latin typeface="Arial"/>
                <a:cs typeface="Arial"/>
              </a:rPr>
              <a:t> </a:t>
            </a:r>
            <a:r>
              <a:rPr sz="1200" spc="10" dirty="0">
                <a:latin typeface="Arial"/>
                <a:cs typeface="Arial"/>
              </a:rPr>
              <a:t>sure</a:t>
            </a:r>
            <a:r>
              <a:rPr sz="1200" spc="30" dirty="0">
                <a:latin typeface="Arial"/>
                <a:cs typeface="Arial"/>
              </a:rPr>
              <a:t> </a:t>
            </a:r>
            <a:r>
              <a:rPr sz="1200" spc="10" dirty="0">
                <a:latin typeface="Arial"/>
                <a:cs typeface="Arial"/>
              </a:rPr>
              <a:t>everything</a:t>
            </a:r>
            <a:r>
              <a:rPr sz="1200" spc="20" dirty="0">
                <a:latin typeface="Arial"/>
                <a:cs typeface="Arial"/>
              </a:rPr>
              <a:t> </a:t>
            </a:r>
            <a:r>
              <a:rPr sz="1200" spc="10" dirty="0">
                <a:latin typeface="Arial"/>
                <a:cs typeface="Arial"/>
              </a:rPr>
              <a:t>is</a:t>
            </a:r>
            <a:r>
              <a:rPr sz="1200" spc="30" dirty="0">
                <a:latin typeface="Arial"/>
                <a:cs typeface="Arial"/>
              </a:rPr>
              <a:t> </a:t>
            </a:r>
            <a:r>
              <a:rPr sz="1200" spc="45" dirty="0">
                <a:latin typeface="Arial"/>
                <a:cs typeface="Arial"/>
              </a:rPr>
              <a:t>properly</a:t>
            </a:r>
            <a:r>
              <a:rPr sz="1200" dirty="0">
                <a:latin typeface="Arial"/>
                <a:cs typeface="Arial"/>
              </a:rPr>
              <a:t> </a:t>
            </a:r>
            <a:r>
              <a:rPr sz="1200" spc="55" dirty="0">
                <a:latin typeface="Arial"/>
                <a:cs typeface="Arial"/>
              </a:rPr>
              <a:t>put</a:t>
            </a:r>
            <a:r>
              <a:rPr sz="1200" spc="35" dirty="0">
                <a:latin typeface="Arial"/>
                <a:cs typeface="Arial"/>
              </a:rPr>
              <a:t> </a:t>
            </a:r>
            <a:r>
              <a:rPr sz="1200" spc="10" dirty="0">
                <a:latin typeface="Arial"/>
                <a:cs typeface="Arial"/>
              </a:rPr>
              <a:t>away</a:t>
            </a:r>
            <a:r>
              <a:rPr sz="1200" dirty="0">
                <a:latin typeface="Arial"/>
                <a:cs typeface="Arial"/>
              </a:rPr>
              <a:t> </a:t>
            </a:r>
            <a:r>
              <a:rPr sz="1200" spc="10" dirty="0">
                <a:latin typeface="Arial"/>
                <a:cs typeface="Arial"/>
              </a:rPr>
              <a:t>at</a:t>
            </a:r>
            <a:r>
              <a:rPr sz="1200" spc="20" dirty="0">
                <a:latin typeface="Arial"/>
                <a:cs typeface="Arial"/>
              </a:rPr>
              <a:t> </a:t>
            </a:r>
            <a:r>
              <a:rPr sz="1200" spc="10" dirty="0">
                <a:latin typeface="Arial"/>
                <a:cs typeface="Arial"/>
              </a:rPr>
              <a:t>the</a:t>
            </a:r>
            <a:r>
              <a:rPr sz="1200" spc="20" dirty="0">
                <a:latin typeface="Arial"/>
                <a:cs typeface="Arial"/>
              </a:rPr>
              <a:t> </a:t>
            </a:r>
            <a:r>
              <a:rPr sz="1200" spc="10" dirty="0">
                <a:latin typeface="Arial"/>
                <a:cs typeface="Arial"/>
              </a:rPr>
              <a:t>end</a:t>
            </a:r>
            <a:r>
              <a:rPr sz="1200" spc="20" dirty="0">
                <a:latin typeface="Arial"/>
                <a:cs typeface="Arial"/>
              </a:rPr>
              <a:t> </a:t>
            </a:r>
            <a:r>
              <a:rPr sz="1200" spc="50" dirty="0">
                <a:latin typeface="Arial"/>
                <a:cs typeface="Arial"/>
              </a:rPr>
              <a:t>of</a:t>
            </a:r>
            <a:r>
              <a:rPr sz="1200" spc="35" dirty="0">
                <a:latin typeface="Arial"/>
                <a:cs typeface="Arial"/>
              </a:rPr>
              <a:t> </a:t>
            </a:r>
            <a:r>
              <a:rPr sz="1200" spc="-20" dirty="0">
                <a:latin typeface="Arial"/>
                <a:cs typeface="Arial"/>
              </a:rPr>
              <a:t>each day.</a:t>
            </a:r>
            <a:endParaRPr sz="1200">
              <a:latin typeface="Arial"/>
              <a:cs typeface="Arial"/>
            </a:endParaRPr>
          </a:p>
        </p:txBody>
      </p:sp>
      <p:sp>
        <p:nvSpPr>
          <p:cNvPr id="6" name="object 6"/>
          <p:cNvSpPr txBox="1"/>
          <p:nvPr/>
        </p:nvSpPr>
        <p:spPr>
          <a:xfrm>
            <a:off x="945896" y="6422237"/>
            <a:ext cx="4281805" cy="299720"/>
          </a:xfrm>
          <a:prstGeom prst="rect">
            <a:avLst/>
          </a:prstGeom>
        </p:spPr>
        <p:txBody>
          <a:bodyPr vert="horz" wrap="square" lIns="0" tIns="12700" rIns="0" bIns="0" rtlCol="0">
            <a:spAutoFit/>
          </a:bodyPr>
          <a:lstStyle/>
          <a:p>
            <a:pPr marL="12700">
              <a:lnSpc>
                <a:spcPct val="100000"/>
              </a:lnSpc>
              <a:spcBef>
                <a:spcPts val="100"/>
              </a:spcBef>
            </a:pPr>
            <a:r>
              <a:rPr sz="1800" spc="50" dirty="0">
                <a:latin typeface="Arial"/>
                <a:cs typeface="Arial"/>
              </a:rPr>
              <a:t>And</a:t>
            </a:r>
            <a:r>
              <a:rPr sz="1800" spc="-10" dirty="0">
                <a:latin typeface="Arial"/>
                <a:cs typeface="Arial"/>
              </a:rPr>
              <a:t> </a:t>
            </a:r>
            <a:r>
              <a:rPr sz="1800" spc="60" dirty="0">
                <a:latin typeface="Arial"/>
                <a:cs typeface="Arial"/>
              </a:rPr>
              <a:t>the</a:t>
            </a:r>
            <a:r>
              <a:rPr sz="1800" spc="-20" dirty="0">
                <a:latin typeface="Arial"/>
                <a:cs typeface="Arial"/>
              </a:rPr>
              <a:t> </a:t>
            </a:r>
            <a:r>
              <a:rPr sz="1800" spc="65" dirty="0">
                <a:latin typeface="Arial"/>
                <a:cs typeface="Arial"/>
              </a:rPr>
              <a:t>most</a:t>
            </a:r>
            <a:r>
              <a:rPr sz="1800" spc="-10" dirty="0">
                <a:latin typeface="Arial"/>
                <a:cs typeface="Arial"/>
              </a:rPr>
              <a:t> </a:t>
            </a:r>
            <a:r>
              <a:rPr sz="1800" spc="60" dirty="0">
                <a:latin typeface="Arial"/>
                <a:cs typeface="Arial"/>
              </a:rPr>
              <a:t>important</a:t>
            </a:r>
            <a:r>
              <a:rPr sz="1800" spc="-50" dirty="0">
                <a:latin typeface="Arial"/>
                <a:cs typeface="Arial"/>
              </a:rPr>
              <a:t> </a:t>
            </a:r>
            <a:r>
              <a:rPr sz="1800" spc="80" dirty="0">
                <a:latin typeface="Arial"/>
                <a:cs typeface="Arial"/>
              </a:rPr>
              <a:t>of</a:t>
            </a:r>
            <a:r>
              <a:rPr sz="1800" dirty="0">
                <a:latin typeface="Arial"/>
                <a:cs typeface="Arial"/>
              </a:rPr>
              <a:t> all:</a:t>
            </a:r>
            <a:r>
              <a:rPr sz="1800" spc="430" dirty="0">
                <a:latin typeface="Arial"/>
                <a:cs typeface="Arial"/>
              </a:rPr>
              <a:t> </a:t>
            </a:r>
            <a:r>
              <a:rPr sz="1800" dirty="0">
                <a:latin typeface="Arial"/>
                <a:cs typeface="Arial"/>
              </a:rPr>
              <a:t>Have</a:t>
            </a:r>
            <a:r>
              <a:rPr sz="1800" spc="-30" dirty="0">
                <a:latin typeface="Arial"/>
                <a:cs typeface="Arial"/>
              </a:rPr>
              <a:t> </a:t>
            </a:r>
            <a:r>
              <a:rPr sz="1800" spc="-20" dirty="0">
                <a:latin typeface="Arial"/>
                <a:cs typeface="Arial"/>
              </a:rPr>
              <a:t>fun!</a:t>
            </a:r>
            <a:endParaRPr sz="18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40" dirty="0"/>
              <a:t>A</a:t>
            </a:r>
            <a:r>
              <a:rPr spc="-315" dirty="0"/>
              <a:t> </a:t>
            </a:r>
            <a:r>
              <a:rPr spc="-300" dirty="0"/>
              <a:t>Note</a:t>
            </a:r>
            <a:r>
              <a:rPr spc="-315" dirty="0"/>
              <a:t> </a:t>
            </a:r>
            <a:r>
              <a:rPr spc="-440" dirty="0"/>
              <a:t>on</a:t>
            </a:r>
            <a:r>
              <a:rPr spc="-310" dirty="0"/>
              <a:t> </a:t>
            </a:r>
            <a:r>
              <a:rPr spc="-670" dirty="0"/>
              <a:t>Concussions</a:t>
            </a:r>
          </a:p>
        </p:txBody>
      </p:sp>
      <p:sp>
        <p:nvSpPr>
          <p:cNvPr id="3" name="object 3"/>
          <p:cNvSpPr txBox="1">
            <a:spLocks noGrp="1"/>
          </p:cNvSpPr>
          <p:nvPr>
            <p:ph type="body" idx="1"/>
          </p:nvPr>
        </p:nvSpPr>
        <p:spPr>
          <a:prstGeom prst="rect">
            <a:avLst/>
          </a:prstGeom>
        </p:spPr>
        <p:txBody>
          <a:bodyPr vert="horz" wrap="square" lIns="0" tIns="43815" rIns="0" bIns="0" rtlCol="0">
            <a:spAutoFit/>
          </a:bodyPr>
          <a:lstStyle/>
          <a:p>
            <a:pPr marL="12700" marR="5080">
              <a:lnSpc>
                <a:spcPts val="1939"/>
              </a:lnSpc>
              <a:spcBef>
                <a:spcPts val="345"/>
              </a:spcBef>
            </a:pPr>
            <a:r>
              <a:rPr dirty="0"/>
              <a:t>Concussions</a:t>
            </a:r>
            <a:r>
              <a:rPr spc="50" dirty="0"/>
              <a:t> </a:t>
            </a:r>
            <a:r>
              <a:rPr dirty="0"/>
              <a:t>are</a:t>
            </a:r>
            <a:r>
              <a:rPr spc="-5" dirty="0"/>
              <a:t> </a:t>
            </a:r>
            <a:r>
              <a:rPr dirty="0"/>
              <a:t>a</a:t>
            </a:r>
            <a:r>
              <a:rPr spc="-10" dirty="0"/>
              <a:t> </a:t>
            </a:r>
            <a:r>
              <a:rPr spc="50" dirty="0"/>
              <a:t>health</a:t>
            </a:r>
            <a:r>
              <a:rPr spc="-5" dirty="0"/>
              <a:t> </a:t>
            </a:r>
            <a:r>
              <a:rPr dirty="0"/>
              <a:t>issue</a:t>
            </a:r>
            <a:r>
              <a:rPr spc="25" dirty="0"/>
              <a:t> </a:t>
            </a:r>
            <a:r>
              <a:rPr spc="50" dirty="0"/>
              <a:t>that</a:t>
            </a:r>
            <a:r>
              <a:rPr spc="-10" dirty="0"/>
              <a:t> </a:t>
            </a:r>
            <a:r>
              <a:rPr dirty="0"/>
              <a:t>have</a:t>
            </a:r>
            <a:r>
              <a:rPr spc="5" dirty="0"/>
              <a:t> </a:t>
            </a:r>
            <a:r>
              <a:rPr spc="65" dirty="0"/>
              <a:t>been</a:t>
            </a:r>
            <a:r>
              <a:rPr spc="10" dirty="0"/>
              <a:t> </a:t>
            </a:r>
            <a:r>
              <a:rPr dirty="0"/>
              <a:t>in</a:t>
            </a:r>
            <a:r>
              <a:rPr spc="-10" dirty="0"/>
              <a:t> </a:t>
            </a:r>
            <a:r>
              <a:rPr spc="55" dirty="0"/>
              <a:t>the</a:t>
            </a:r>
            <a:r>
              <a:rPr spc="15" dirty="0"/>
              <a:t> </a:t>
            </a:r>
            <a:r>
              <a:rPr dirty="0"/>
              <a:t>news</a:t>
            </a:r>
            <a:r>
              <a:rPr spc="10" dirty="0"/>
              <a:t> </a:t>
            </a:r>
            <a:r>
              <a:rPr spc="60" dirty="0"/>
              <a:t>the</a:t>
            </a:r>
            <a:r>
              <a:rPr spc="15" dirty="0"/>
              <a:t> </a:t>
            </a:r>
            <a:r>
              <a:rPr dirty="0"/>
              <a:t>past</a:t>
            </a:r>
            <a:r>
              <a:rPr spc="-10" dirty="0"/>
              <a:t> </a:t>
            </a:r>
            <a:r>
              <a:rPr spc="95" dirty="0"/>
              <a:t>few</a:t>
            </a:r>
            <a:r>
              <a:rPr spc="15" dirty="0"/>
              <a:t> </a:t>
            </a:r>
            <a:r>
              <a:rPr dirty="0"/>
              <a:t>years.</a:t>
            </a:r>
            <a:r>
              <a:rPr spc="5" dirty="0"/>
              <a:t> </a:t>
            </a:r>
            <a:r>
              <a:rPr spc="70" dirty="0"/>
              <a:t>While</a:t>
            </a:r>
            <a:r>
              <a:rPr spc="5" dirty="0"/>
              <a:t> </a:t>
            </a:r>
            <a:r>
              <a:rPr spc="60" dirty="0"/>
              <a:t>rowing</a:t>
            </a:r>
            <a:r>
              <a:rPr spc="-5" dirty="0"/>
              <a:t> </a:t>
            </a:r>
            <a:r>
              <a:rPr spc="50" dirty="0"/>
              <a:t>and</a:t>
            </a:r>
            <a:r>
              <a:rPr spc="-5" dirty="0"/>
              <a:t> </a:t>
            </a:r>
            <a:r>
              <a:rPr spc="-10" dirty="0"/>
              <a:t>tennis </a:t>
            </a:r>
            <a:r>
              <a:rPr spc="10" dirty="0"/>
              <a:t>participants</a:t>
            </a:r>
            <a:r>
              <a:rPr spc="-15" dirty="0"/>
              <a:t> </a:t>
            </a:r>
            <a:r>
              <a:rPr spc="10" dirty="0"/>
              <a:t>have</a:t>
            </a:r>
            <a:r>
              <a:rPr spc="25" dirty="0"/>
              <a:t> </a:t>
            </a:r>
            <a:r>
              <a:rPr spc="10" dirty="0"/>
              <a:t>a</a:t>
            </a:r>
            <a:r>
              <a:rPr spc="15" dirty="0"/>
              <a:t> </a:t>
            </a:r>
            <a:r>
              <a:rPr spc="50" dirty="0"/>
              <a:t>minimal</a:t>
            </a:r>
            <a:r>
              <a:rPr spc="-30" dirty="0"/>
              <a:t> </a:t>
            </a:r>
            <a:r>
              <a:rPr spc="10" dirty="0"/>
              <a:t>risk</a:t>
            </a:r>
            <a:r>
              <a:rPr spc="20" dirty="0"/>
              <a:t> </a:t>
            </a:r>
            <a:r>
              <a:rPr spc="80" dirty="0"/>
              <a:t>of</a:t>
            </a:r>
            <a:r>
              <a:rPr spc="25" dirty="0"/>
              <a:t> </a:t>
            </a:r>
            <a:r>
              <a:rPr spc="65" dirty="0"/>
              <a:t>getting</a:t>
            </a:r>
            <a:r>
              <a:rPr spc="15" dirty="0"/>
              <a:t> </a:t>
            </a:r>
            <a:r>
              <a:rPr spc="10" dirty="0"/>
              <a:t>a</a:t>
            </a:r>
            <a:r>
              <a:rPr dirty="0"/>
              <a:t> </a:t>
            </a:r>
            <a:r>
              <a:rPr spc="10" dirty="0"/>
              <a:t>concussion,</a:t>
            </a:r>
            <a:r>
              <a:rPr spc="55" dirty="0"/>
              <a:t>  </a:t>
            </a:r>
            <a:r>
              <a:rPr spc="60" dirty="0"/>
              <a:t>the</a:t>
            </a:r>
            <a:r>
              <a:rPr spc="40" dirty="0"/>
              <a:t> </a:t>
            </a:r>
            <a:r>
              <a:rPr spc="10" dirty="0"/>
              <a:t>risk</a:t>
            </a:r>
            <a:r>
              <a:rPr spc="20" dirty="0"/>
              <a:t> </a:t>
            </a:r>
            <a:r>
              <a:rPr spc="10" dirty="0"/>
              <a:t>is</a:t>
            </a:r>
            <a:r>
              <a:rPr spc="20" dirty="0"/>
              <a:t> </a:t>
            </a:r>
            <a:r>
              <a:rPr spc="10" dirty="0"/>
              <a:t>higher</a:t>
            </a:r>
            <a:r>
              <a:rPr spc="20" dirty="0"/>
              <a:t> </a:t>
            </a:r>
            <a:r>
              <a:rPr spc="55" dirty="0"/>
              <a:t>for</a:t>
            </a:r>
            <a:r>
              <a:rPr spc="35" dirty="0"/>
              <a:t> </a:t>
            </a:r>
            <a:r>
              <a:rPr spc="10" dirty="0"/>
              <a:t>participants</a:t>
            </a:r>
            <a:r>
              <a:rPr spc="-10" dirty="0"/>
              <a:t> </a:t>
            </a:r>
            <a:r>
              <a:rPr spc="10" dirty="0"/>
              <a:t>in</a:t>
            </a:r>
            <a:r>
              <a:rPr spc="15" dirty="0"/>
              <a:t> </a:t>
            </a:r>
            <a:r>
              <a:rPr spc="-10" dirty="0"/>
              <a:t>sailing.</a:t>
            </a:r>
          </a:p>
          <a:p>
            <a:pPr>
              <a:lnSpc>
                <a:spcPct val="100000"/>
              </a:lnSpc>
              <a:spcBef>
                <a:spcPts val="1889"/>
              </a:spcBef>
            </a:pPr>
            <a:endParaRPr spc="-10" dirty="0"/>
          </a:p>
          <a:p>
            <a:pPr marL="12700" marR="508634">
              <a:lnSpc>
                <a:spcPts val="1939"/>
              </a:lnSpc>
            </a:pPr>
            <a:r>
              <a:rPr dirty="0"/>
              <a:t>In</a:t>
            </a:r>
            <a:r>
              <a:rPr spc="25" dirty="0"/>
              <a:t> </a:t>
            </a:r>
            <a:r>
              <a:rPr spc="50" dirty="0"/>
              <a:t>accordance</a:t>
            </a:r>
            <a:r>
              <a:rPr spc="30" dirty="0"/>
              <a:t> </a:t>
            </a:r>
            <a:r>
              <a:rPr spc="70" dirty="0"/>
              <a:t>with</a:t>
            </a:r>
            <a:r>
              <a:rPr spc="5" dirty="0"/>
              <a:t> </a:t>
            </a:r>
            <a:r>
              <a:rPr spc="-20" dirty="0"/>
              <a:t>ONEC</a:t>
            </a:r>
            <a:r>
              <a:rPr spc="15" dirty="0"/>
              <a:t> </a:t>
            </a:r>
            <a:r>
              <a:rPr dirty="0"/>
              <a:t>procedures,</a:t>
            </a:r>
            <a:r>
              <a:rPr spc="60" dirty="0"/>
              <a:t> you</a:t>
            </a:r>
            <a:r>
              <a:rPr spc="35" dirty="0"/>
              <a:t> </a:t>
            </a:r>
            <a:r>
              <a:rPr spc="80" dirty="0"/>
              <a:t>will</a:t>
            </a:r>
            <a:r>
              <a:rPr spc="-5" dirty="0"/>
              <a:t> </a:t>
            </a:r>
            <a:r>
              <a:rPr spc="80" dirty="0"/>
              <a:t>be</a:t>
            </a:r>
            <a:r>
              <a:rPr spc="10" dirty="0"/>
              <a:t> </a:t>
            </a:r>
            <a:r>
              <a:rPr dirty="0"/>
              <a:t>advised</a:t>
            </a:r>
            <a:r>
              <a:rPr spc="45" dirty="0"/>
              <a:t> </a:t>
            </a:r>
            <a:r>
              <a:rPr dirty="0"/>
              <a:t>if</a:t>
            </a:r>
            <a:r>
              <a:rPr spc="5" dirty="0"/>
              <a:t> </a:t>
            </a:r>
            <a:r>
              <a:rPr spc="50" dirty="0"/>
              <a:t>your </a:t>
            </a:r>
            <a:r>
              <a:rPr spc="60" dirty="0"/>
              <a:t>child</a:t>
            </a:r>
            <a:r>
              <a:rPr spc="15" dirty="0"/>
              <a:t> </a:t>
            </a:r>
            <a:r>
              <a:rPr dirty="0"/>
              <a:t>sustains</a:t>
            </a:r>
            <a:r>
              <a:rPr spc="25" dirty="0"/>
              <a:t> </a:t>
            </a:r>
            <a:r>
              <a:rPr dirty="0"/>
              <a:t>a</a:t>
            </a:r>
            <a:r>
              <a:rPr spc="10" dirty="0"/>
              <a:t> </a:t>
            </a:r>
            <a:r>
              <a:rPr spc="55" dirty="0"/>
              <a:t>direct</a:t>
            </a:r>
            <a:r>
              <a:rPr spc="30" dirty="0"/>
              <a:t> </a:t>
            </a:r>
            <a:r>
              <a:rPr dirty="0"/>
              <a:t>or</a:t>
            </a:r>
            <a:r>
              <a:rPr spc="25" dirty="0"/>
              <a:t> </a:t>
            </a:r>
            <a:r>
              <a:rPr spc="-10" dirty="0"/>
              <a:t>indirect </a:t>
            </a:r>
            <a:r>
              <a:rPr spc="65" dirty="0"/>
              <a:t>force</a:t>
            </a:r>
            <a:r>
              <a:rPr spc="15" dirty="0"/>
              <a:t> </a:t>
            </a:r>
            <a:r>
              <a:rPr spc="80" dirty="0"/>
              <a:t>to</a:t>
            </a:r>
            <a:r>
              <a:rPr spc="-5" dirty="0"/>
              <a:t> </a:t>
            </a:r>
            <a:r>
              <a:rPr spc="60" dirty="0"/>
              <a:t>the</a:t>
            </a:r>
            <a:r>
              <a:rPr spc="10" dirty="0"/>
              <a:t> </a:t>
            </a:r>
            <a:r>
              <a:rPr dirty="0"/>
              <a:t>head.</a:t>
            </a:r>
            <a:r>
              <a:rPr spc="5" dirty="0"/>
              <a:t> </a:t>
            </a:r>
            <a:r>
              <a:rPr spc="105" dirty="0"/>
              <a:t>We</a:t>
            </a:r>
            <a:r>
              <a:rPr spc="-5" dirty="0"/>
              <a:t> </a:t>
            </a:r>
            <a:r>
              <a:rPr spc="55" dirty="0"/>
              <a:t>strongly</a:t>
            </a:r>
            <a:r>
              <a:rPr spc="10" dirty="0"/>
              <a:t> </a:t>
            </a:r>
            <a:r>
              <a:rPr spc="75" dirty="0"/>
              <a:t>recommend</a:t>
            </a:r>
            <a:r>
              <a:rPr spc="20" dirty="0"/>
              <a:t> </a:t>
            </a:r>
            <a:r>
              <a:rPr spc="50" dirty="0"/>
              <a:t>that</a:t>
            </a:r>
            <a:r>
              <a:rPr spc="-10" dirty="0"/>
              <a:t> </a:t>
            </a:r>
            <a:r>
              <a:rPr spc="65" dirty="0"/>
              <a:t>you</a:t>
            </a:r>
            <a:r>
              <a:rPr dirty="0"/>
              <a:t> familiarize</a:t>
            </a:r>
            <a:r>
              <a:rPr spc="-35" dirty="0"/>
              <a:t> </a:t>
            </a:r>
            <a:r>
              <a:rPr spc="50" dirty="0"/>
              <a:t>yourself</a:t>
            </a:r>
            <a:r>
              <a:rPr spc="25" dirty="0"/>
              <a:t> </a:t>
            </a:r>
            <a:r>
              <a:rPr spc="70" dirty="0"/>
              <a:t>with</a:t>
            </a:r>
            <a:r>
              <a:rPr spc="-20" dirty="0"/>
              <a:t> </a:t>
            </a:r>
            <a:r>
              <a:rPr spc="60" dirty="0"/>
              <a:t>the</a:t>
            </a:r>
            <a:r>
              <a:rPr spc="10" dirty="0"/>
              <a:t> </a:t>
            </a:r>
            <a:r>
              <a:rPr spc="40" dirty="0"/>
              <a:t>following:</a:t>
            </a:r>
          </a:p>
          <a:p>
            <a:pPr>
              <a:lnSpc>
                <a:spcPct val="100000"/>
              </a:lnSpc>
              <a:spcBef>
                <a:spcPts val="1625"/>
              </a:spcBef>
            </a:pPr>
            <a:endParaRPr spc="40" dirty="0"/>
          </a:p>
          <a:p>
            <a:pPr marL="241300" indent="-228600">
              <a:lnSpc>
                <a:spcPct val="100000"/>
              </a:lnSpc>
              <a:buChar char="•"/>
              <a:tabLst>
                <a:tab pos="241300" algn="l"/>
              </a:tabLst>
            </a:pPr>
            <a:r>
              <a:rPr dirty="0"/>
              <a:t>Ontario</a:t>
            </a:r>
            <a:r>
              <a:rPr spc="80" dirty="0"/>
              <a:t> </a:t>
            </a:r>
            <a:r>
              <a:rPr dirty="0"/>
              <a:t>Sailing</a:t>
            </a:r>
            <a:r>
              <a:rPr spc="65" dirty="0"/>
              <a:t> </a:t>
            </a:r>
            <a:r>
              <a:rPr dirty="0"/>
              <a:t>Concussion</a:t>
            </a:r>
            <a:r>
              <a:rPr spc="140" dirty="0"/>
              <a:t> </a:t>
            </a:r>
            <a:r>
              <a:rPr spc="-10" dirty="0"/>
              <a:t>Policy</a:t>
            </a:r>
          </a:p>
          <a:p>
            <a:pPr marL="241300" indent="-228600">
              <a:lnSpc>
                <a:spcPct val="100000"/>
              </a:lnSpc>
              <a:spcBef>
                <a:spcPts val="795"/>
              </a:spcBef>
              <a:buChar char="•"/>
              <a:tabLst>
                <a:tab pos="241300" algn="l"/>
              </a:tabLst>
            </a:pPr>
            <a:r>
              <a:rPr dirty="0"/>
              <a:t>Row</a:t>
            </a:r>
            <a:r>
              <a:rPr spc="90" dirty="0"/>
              <a:t> </a:t>
            </a:r>
            <a:r>
              <a:rPr dirty="0"/>
              <a:t>Ontario</a:t>
            </a:r>
            <a:r>
              <a:rPr spc="90" dirty="0"/>
              <a:t> </a:t>
            </a:r>
            <a:r>
              <a:rPr dirty="0"/>
              <a:t>Concussion</a:t>
            </a:r>
            <a:r>
              <a:rPr spc="150" dirty="0"/>
              <a:t> </a:t>
            </a:r>
            <a:r>
              <a:rPr spc="-10" dirty="0"/>
              <a:t>Policy</a:t>
            </a:r>
          </a:p>
          <a:p>
            <a:pPr marL="241300" indent="-228600">
              <a:lnSpc>
                <a:spcPct val="100000"/>
              </a:lnSpc>
              <a:spcBef>
                <a:spcPts val="780"/>
              </a:spcBef>
              <a:buChar char="•"/>
              <a:tabLst>
                <a:tab pos="241300" algn="l"/>
              </a:tabLst>
            </a:pPr>
            <a:r>
              <a:rPr dirty="0"/>
              <a:t>Parachute</a:t>
            </a:r>
            <a:r>
              <a:rPr spc="180" dirty="0"/>
              <a:t> </a:t>
            </a:r>
            <a:r>
              <a:rPr dirty="0"/>
              <a:t>Concussion</a:t>
            </a:r>
            <a:r>
              <a:rPr spc="240" dirty="0"/>
              <a:t> </a:t>
            </a:r>
            <a:r>
              <a:rPr dirty="0"/>
              <a:t>Information</a:t>
            </a:r>
            <a:r>
              <a:rPr spc="185" dirty="0"/>
              <a:t> </a:t>
            </a:r>
            <a:r>
              <a:rPr spc="50" dirty="0"/>
              <a:t>and</a:t>
            </a:r>
            <a:r>
              <a:rPr spc="170" dirty="0"/>
              <a:t> </a:t>
            </a:r>
            <a:r>
              <a:rPr spc="-10" dirty="0"/>
              <a:t>Resources</a:t>
            </a:r>
          </a:p>
          <a:p>
            <a:pPr>
              <a:lnSpc>
                <a:spcPct val="100000"/>
              </a:lnSpc>
              <a:spcBef>
                <a:spcPts val="1910"/>
              </a:spcBef>
            </a:pPr>
            <a:endParaRPr spc="-10" dirty="0"/>
          </a:p>
          <a:p>
            <a:pPr marL="12700" marR="170815">
              <a:lnSpc>
                <a:spcPts val="1939"/>
              </a:lnSpc>
            </a:pPr>
            <a:r>
              <a:rPr dirty="0"/>
              <a:t>Please</a:t>
            </a:r>
            <a:r>
              <a:rPr spc="5" dirty="0"/>
              <a:t> </a:t>
            </a:r>
            <a:r>
              <a:rPr spc="55" dirty="0"/>
              <a:t>note</a:t>
            </a:r>
            <a:r>
              <a:rPr spc="25" dirty="0"/>
              <a:t> </a:t>
            </a:r>
            <a:r>
              <a:rPr spc="50" dirty="0"/>
              <a:t>that</a:t>
            </a:r>
            <a:r>
              <a:rPr spc="10" dirty="0"/>
              <a:t> </a:t>
            </a:r>
            <a:r>
              <a:rPr spc="60" dirty="0"/>
              <a:t>although</a:t>
            </a:r>
            <a:r>
              <a:rPr spc="5" dirty="0"/>
              <a:t> </a:t>
            </a:r>
            <a:r>
              <a:rPr spc="60" dirty="0"/>
              <a:t>helmets</a:t>
            </a:r>
            <a:r>
              <a:rPr spc="20" dirty="0"/>
              <a:t> </a:t>
            </a:r>
            <a:r>
              <a:rPr dirty="0"/>
              <a:t>are</a:t>
            </a:r>
            <a:r>
              <a:rPr spc="10" dirty="0"/>
              <a:t> </a:t>
            </a:r>
            <a:r>
              <a:rPr spc="65" dirty="0"/>
              <a:t>not</a:t>
            </a:r>
            <a:r>
              <a:rPr spc="10" dirty="0"/>
              <a:t> </a:t>
            </a:r>
            <a:r>
              <a:rPr spc="50" dirty="0"/>
              <a:t>required</a:t>
            </a:r>
            <a:r>
              <a:rPr spc="15" dirty="0"/>
              <a:t> </a:t>
            </a:r>
            <a:r>
              <a:rPr spc="80" dirty="0"/>
              <a:t>to</a:t>
            </a:r>
            <a:r>
              <a:rPr spc="20" dirty="0"/>
              <a:t> </a:t>
            </a:r>
            <a:r>
              <a:rPr spc="80" dirty="0"/>
              <a:t>be</a:t>
            </a:r>
            <a:r>
              <a:rPr dirty="0"/>
              <a:t> </a:t>
            </a:r>
            <a:r>
              <a:rPr spc="75" dirty="0"/>
              <a:t>worn</a:t>
            </a:r>
            <a:r>
              <a:rPr spc="20" dirty="0"/>
              <a:t> </a:t>
            </a:r>
            <a:r>
              <a:rPr dirty="0"/>
              <a:t>at</a:t>
            </a:r>
            <a:r>
              <a:rPr spc="5" dirty="0"/>
              <a:t> </a:t>
            </a:r>
            <a:r>
              <a:rPr dirty="0"/>
              <a:t>sailing</a:t>
            </a:r>
            <a:r>
              <a:rPr spc="-10" dirty="0"/>
              <a:t> </a:t>
            </a:r>
            <a:r>
              <a:rPr dirty="0"/>
              <a:t>camp,</a:t>
            </a:r>
            <a:r>
              <a:rPr spc="-25" dirty="0"/>
              <a:t> </a:t>
            </a:r>
            <a:r>
              <a:rPr spc="55" dirty="0"/>
              <a:t>some</a:t>
            </a:r>
            <a:r>
              <a:rPr spc="35" dirty="0"/>
              <a:t> </a:t>
            </a:r>
            <a:r>
              <a:rPr dirty="0"/>
              <a:t>sailors</a:t>
            </a:r>
            <a:r>
              <a:rPr spc="10" dirty="0"/>
              <a:t> </a:t>
            </a:r>
            <a:r>
              <a:rPr spc="-20" dirty="0"/>
              <a:t>have </a:t>
            </a:r>
            <a:r>
              <a:rPr spc="45" dirty="0"/>
              <a:t>started</a:t>
            </a:r>
            <a:r>
              <a:rPr spc="10" dirty="0"/>
              <a:t> </a:t>
            </a:r>
            <a:r>
              <a:rPr spc="80" dirty="0"/>
              <a:t>to</a:t>
            </a:r>
            <a:r>
              <a:rPr spc="-5" dirty="0"/>
              <a:t> </a:t>
            </a:r>
            <a:r>
              <a:rPr spc="10" dirty="0"/>
              <a:t>wear </a:t>
            </a:r>
            <a:r>
              <a:rPr spc="85" dirty="0"/>
              <a:t>them</a:t>
            </a:r>
            <a:r>
              <a:rPr dirty="0"/>
              <a:t> </a:t>
            </a:r>
            <a:r>
              <a:rPr spc="65" dirty="0"/>
              <a:t>while</a:t>
            </a:r>
            <a:r>
              <a:rPr spc="-10" dirty="0"/>
              <a:t> </a:t>
            </a:r>
            <a:r>
              <a:rPr spc="10" dirty="0"/>
              <a:t>practicing</a:t>
            </a:r>
            <a:r>
              <a:rPr spc="-20" dirty="0"/>
              <a:t> </a:t>
            </a:r>
            <a:r>
              <a:rPr spc="60" dirty="0"/>
              <a:t>the</a:t>
            </a:r>
            <a:r>
              <a:rPr spc="15" dirty="0"/>
              <a:t> </a:t>
            </a:r>
            <a:r>
              <a:rPr spc="50" dirty="0"/>
              <a:t>sport</a:t>
            </a:r>
            <a:r>
              <a:rPr spc="15" dirty="0"/>
              <a:t> </a:t>
            </a:r>
            <a:r>
              <a:rPr spc="10" dirty="0"/>
              <a:t>in</a:t>
            </a:r>
            <a:r>
              <a:rPr spc="-10" dirty="0"/>
              <a:t> </a:t>
            </a:r>
            <a:r>
              <a:rPr spc="55" dirty="0"/>
              <a:t>order</a:t>
            </a:r>
            <a:r>
              <a:rPr spc="25" dirty="0"/>
              <a:t> </a:t>
            </a:r>
            <a:r>
              <a:rPr spc="80" dirty="0"/>
              <a:t>to</a:t>
            </a:r>
            <a:r>
              <a:rPr dirty="0"/>
              <a:t> </a:t>
            </a:r>
            <a:r>
              <a:rPr spc="65" dirty="0"/>
              <a:t>reduce</a:t>
            </a:r>
            <a:r>
              <a:rPr spc="20" dirty="0"/>
              <a:t> </a:t>
            </a:r>
            <a:r>
              <a:rPr spc="60" dirty="0"/>
              <a:t>the</a:t>
            </a:r>
            <a:r>
              <a:rPr spc="15" dirty="0"/>
              <a:t> </a:t>
            </a:r>
            <a:r>
              <a:rPr spc="10" dirty="0"/>
              <a:t>risk</a:t>
            </a:r>
            <a:r>
              <a:rPr spc="-5" dirty="0"/>
              <a:t> </a:t>
            </a:r>
            <a:r>
              <a:rPr spc="50" dirty="0"/>
              <a:t>and</a:t>
            </a:r>
            <a:r>
              <a:rPr dirty="0"/>
              <a:t> </a:t>
            </a:r>
            <a:r>
              <a:rPr spc="65" dirty="0"/>
              <a:t>impact</a:t>
            </a:r>
            <a:r>
              <a:rPr spc="-45" dirty="0"/>
              <a:t> </a:t>
            </a:r>
            <a:r>
              <a:rPr spc="80" dirty="0"/>
              <a:t>of</a:t>
            </a:r>
            <a:r>
              <a:rPr spc="5" dirty="0"/>
              <a:t> </a:t>
            </a:r>
            <a:r>
              <a:rPr spc="-10" dirty="0"/>
              <a:t>concussions. </a:t>
            </a:r>
            <a:r>
              <a:rPr dirty="0"/>
              <a:t>There</a:t>
            </a:r>
            <a:r>
              <a:rPr spc="40" dirty="0"/>
              <a:t> </a:t>
            </a:r>
            <a:r>
              <a:rPr spc="80" dirty="0"/>
              <a:t>will</a:t>
            </a:r>
            <a:r>
              <a:rPr spc="-10" dirty="0"/>
              <a:t> </a:t>
            </a:r>
            <a:r>
              <a:rPr spc="80" dirty="0"/>
              <a:t>be</a:t>
            </a:r>
            <a:r>
              <a:rPr spc="15" dirty="0"/>
              <a:t> </a:t>
            </a:r>
            <a:r>
              <a:rPr dirty="0"/>
              <a:t>a</a:t>
            </a:r>
            <a:r>
              <a:rPr spc="-5" dirty="0"/>
              <a:t> </a:t>
            </a:r>
            <a:r>
              <a:rPr spc="55" dirty="0"/>
              <a:t>zero-</a:t>
            </a:r>
            <a:r>
              <a:rPr spc="50" dirty="0"/>
              <a:t>tolerance </a:t>
            </a:r>
            <a:r>
              <a:rPr spc="65" dirty="0"/>
              <a:t>policy</a:t>
            </a:r>
            <a:r>
              <a:rPr spc="10" dirty="0"/>
              <a:t> </a:t>
            </a:r>
            <a:r>
              <a:rPr spc="55" dirty="0"/>
              <a:t>for</a:t>
            </a:r>
            <a:r>
              <a:rPr spc="25" dirty="0"/>
              <a:t> </a:t>
            </a:r>
            <a:r>
              <a:rPr dirty="0"/>
              <a:t>anyone</a:t>
            </a:r>
            <a:r>
              <a:rPr spc="25" dirty="0"/>
              <a:t> </a:t>
            </a:r>
            <a:r>
              <a:rPr spc="50" dirty="0"/>
              <a:t>making</a:t>
            </a:r>
            <a:r>
              <a:rPr spc="-10" dirty="0"/>
              <a:t> </a:t>
            </a:r>
            <a:r>
              <a:rPr spc="65" dirty="0"/>
              <a:t>fun</a:t>
            </a:r>
            <a:r>
              <a:rPr spc="30" dirty="0"/>
              <a:t> </a:t>
            </a:r>
            <a:r>
              <a:rPr spc="80" dirty="0"/>
              <a:t>of</a:t>
            </a:r>
            <a:r>
              <a:rPr spc="15" dirty="0"/>
              <a:t> </a:t>
            </a:r>
            <a:r>
              <a:rPr dirty="0"/>
              <a:t>another</a:t>
            </a:r>
            <a:r>
              <a:rPr spc="25" dirty="0"/>
              <a:t> </a:t>
            </a:r>
            <a:r>
              <a:rPr spc="60" dirty="0"/>
              <a:t>camper</a:t>
            </a:r>
            <a:r>
              <a:rPr spc="5" dirty="0"/>
              <a:t> </a:t>
            </a:r>
            <a:r>
              <a:rPr spc="55" dirty="0"/>
              <a:t>for</a:t>
            </a:r>
            <a:r>
              <a:rPr spc="30" dirty="0"/>
              <a:t> </a:t>
            </a:r>
            <a:r>
              <a:rPr spc="50" dirty="0"/>
              <a:t>wearing</a:t>
            </a:r>
            <a:r>
              <a:rPr dirty="0"/>
              <a:t> a </a:t>
            </a:r>
            <a:r>
              <a:rPr spc="-10" dirty="0"/>
              <a:t>helmet.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3488" y="3643376"/>
            <a:ext cx="3561079" cy="939800"/>
          </a:xfrm>
          <a:prstGeom prst="rect">
            <a:avLst/>
          </a:prstGeom>
        </p:spPr>
        <p:txBody>
          <a:bodyPr vert="horz" wrap="square" lIns="0" tIns="12700" rIns="0" bIns="0" rtlCol="0">
            <a:spAutoFit/>
          </a:bodyPr>
          <a:lstStyle/>
          <a:p>
            <a:pPr marL="12700">
              <a:lnSpc>
                <a:spcPct val="100000"/>
              </a:lnSpc>
              <a:spcBef>
                <a:spcPts val="100"/>
              </a:spcBef>
            </a:pPr>
            <a:r>
              <a:rPr sz="6000" b="1" spc="-535" dirty="0">
                <a:latin typeface="Arial"/>
                <a:cs typeface="Arial"/>
              </a:rPr>
              <a:t>Questions?</a:t>
            </a:r>
            <a:endParaRPr sz="6000">
              <a:latin typeface="Arial"/>
              <a:cs typeface="Arial"/>
            </a:endParaRPr>
          </a:p>
        </p:txBody>
      </p:sp>
      <p:pic>
        <p:nvPicPr>
          <p:cNvPr id="3" name="object 3"/>
          <p:cNvPicPr/>
          <p:nvPr/>
        </p:nvPicPr>
        <p:blipFill>
          <a:blip r:embed="rId2" cstate="print"/>
          <a:stretch>
            <a:fillRect/>
          </a:stretch>
        </p:blipFill>
        <p:spPr>
          <a:xfrm>
            <a:off x="0" y="0"/>
            <a:ext cx="12192000" cy="3710940"/>
          </a:xfrm>
          <a:prstGeom prst="rect">
            <a:avLst/>
          </a:prstGeom>
        </p:spPr>
      </p:pic>
      <p:sp>
        <p:nvSpPr>
          <p:cNvPr id="4" name="object 4"/>
          <p:cNvSpPr txBox="1"/>
          <p:nvPr/>
        </p:nvSpPr>
        <p:spPr>
          <a:xfrm>
            <a:off x="583488" y="4823226"/>
            <a:ext cx="6176645" cy="1577340"/>
          </a:xfrm>
          <a:prstGeom prst="rect">
            <a:avLst/>
          </a:prstGeom>
        </p:spPr>
        <p:txBody>
          <a:bodyPr vert="horz" wrap="square" lIns="0" tIns="12065" rIns="0" bIns="0" rtlCol="0">
            <a:spAutoFit/>
          </a:bodyPr>
          <a:lstStyle/>
          <a:p>
            <a:pPr marL="12700" marR="5080">
              <a:lnSpc>
                <a:spcPct val="105900"/>
              </a:lnSpc>
              <a:spcBef>
                <a:spcPts val="95"/>
              </a:spcBef>
            </a:pPr>
            <a:r>
              <a:rPr sz="3200" spc="-160" dirty="0">
                <a:latin typeface="Arial"/>
                <a:cs typeface="Arial"/>
              </a:rPr>
              <a:t>Contact</a:t>
            </a:r>
            <a:r>
              <a:rPr sz="3200" spc="-145" dirty="0">
                <a:latin typeface="Arial"/>
                <a:cs typeface="Arial"/>
              </a:rPr>
              <a:t> </a:t>
            </a:r>
            <a:r>
              <a:rPr sz="3200" spc="-229" dirty="0">
                <a:latin typeface="Arial"/>
                <a:cs typeface="Arial"/>
              </a:rPr>
              <a:t>us</a:t>
            </a:r>
            <a:r>
              <a:rPr sz="3200" spc="-130" dirty="0">
                <a:latin typeface="Arial"/>
                <a:cs typeface="Arial"/>
              </a:rPr>
              <a:t> </a:t>
            </a:r>
            <a:r>
              <a:rPr sz="3200" spc="-50" dirty="0">
                <a:latin typeface="Arial"/>
                <a:cs typeface="Arial"/>
              </a:rPr>
              <a:t>at</a:t>
            </a:r>
            <a:r>
              <a:rPr sz="3200" spc="-145" dirty="0">
                <a:latin typeface="Arial"/>
                <a:cs typeface="Arial"/>
              </a:rPr>
              <a:t> </a:t>
            </a:r>
            <a:r>
              <a:rPr sz="3200" u="sng" spc="-175" dirty="0">
                <a:uFill>
                  <a:solidFill>
                    <a:srgbClr val="000000"/>
                  </a:solidFill>
                </a:uFill>
                <a:latin typeface="Arial"/>
                <a:cs typeface="Arial"/>
                <a:hlinkClick r:id="rId3"/>
              </a:rPr>
              <a:t>summercamp@onec.ca</a:t>
            </a:r>
            <a:r>
              <a:rPr sz="3200" spc="-175" dirty="0">
                <a:latin typeface="Arial"/>
                <a:cs typeface="Arial"/>
              </a:rPr>
              <a:t> </a:t>
            </a:r>
            <a:r>
              <a:rPr sz="3200" spc="-220" dirty="0">
                <a:latin typeface="Arial"/>
                <a:cs typeface="Arial"/>
              </a:rPr>
              <a:t>Call</a:t>
            </a:r>
            <a:r>
              <a:rPr sz="3200" spc="-125" dirty="0">
                <a:latin typeface="Arial"/>
                <a:cs typeface="Arial"/>
              </a:rPr>
              <a:t> </a:t>
            </a:r>
            <a:r>
              <a:rPr sz="3200" spc="-229" dirty="0">
                <a:latin typeface="Arial"/>
                <a:cs typeface="Arial"/>
              </a:rPr>
              <a:t>us</a:t>
            </a:r>
            <a:r>
              <a:rPr sz="3200" spc="-135" dirty="0">
                <a:latin typeface="Arial"/>
                <a:cs typeface="Arial"/>
              </a:rPr>
              <a:t> </a:t>
            </a:r>
            <a:r>
              <a:rPr sz="3200" spc="-45" dirty="0">
                <a:latin typeface="Arial"/>
                <a:cs typeface="Arial"/>
              </a:rPr>
              <a:t>at</a:t>
            </a:r>
            <a:r>
              <a:rPr sz="3200" spc="-135" dirty="0">
                <a:latin typeface="Arial"/>
                <a:cs typeface="Arial"/>
              </a:rPr>
              <a:t> </a:t>
            </a:r>
            <a:r>
              <a:rPr sz="3200" spc="-150" dirty="0">
                <a:latin typeface="Arial"/>
                <a:cs typeface="Arial"/>
              </a:rPr>
              <a:t>613-</a:t>
            </a:r>
            <a:r>
              <a:rPr sz="3200" spc="-155" dirty="0">
                <a:latin typeface="Arial"/>
                <a:cs typeface="Arial"/>
              </a:rPr>
              <a:t>746-</a:t>
            </a:r>
            <a:r>
              <a:rPr sz="3200" spc="-20" dirty="0">
                <a:latin typeface="Arial"/>
                <a:cs typeface="Arial"/>
              </a:rPr>
              <a:t>8540</a:t>
            </a:r>
            <a:endParaRPr sz="3200">
              <a:latin typeface="Arial"/>
              <a:cs typeface="Arial"/>
            </a:endParaRPr>
          </a:p>
          <a:p>
            <a:pPr marL="12700">
              <a:lnSpc>
                <a:spcPct val="100000"/>
              </a:lnSpc>
              <a:spcBef>
                <a:spcPts val="245"/>
              </a:spcBef>
            </a:pPr>
            <a:r>
              <a:rPr sz="3200" spc="-190" dirty="0">
                <a:latin typeface="Arial"/>
                <a:cs typeface="Arial"/>
              </a:rPr>
              <a:t>Learn</a:t>
            </a:r>
            <a:r>
              <a:rPr sz="3200" spc="-150" dirty="0">
                <a:latin typeface="Arial"/>
                <a:cs typeface="Arial"/>
              </a:rPr>
              <a:t> </a:t>
            </a:r>
            <a:r>
              <a:rPr sz="3200" spc="-105" dirty="0">
                <a:latin typeface="Arial"/>
                <a:cs typeface="Arial"/>
              </a:rPr>
              <a:t>more</a:t>
            </a:r>
            <a:r>
              <a:rPr sz="3200" spc="-160" dirty="0">
                <a:latin typeface="Arial"/>
                <a:cs typeface="Arial"/>
              </a:rPr>
              <a:t> </a:t>
            </a:r>
            <a:r>
              <a:rPr sz="3200" spc="-45" dirty="0">
                <a:latin typeface="Arial"/>
                <a:cs typeface="Arial"/>
              </a:rPr>
              <a:t>at:</a:t>
            </a:r>
            <a:r>
              <a:rPr sz="3200" spc="-160" dirty="0">
                <a:latin typeface="Arial"/>
                <a:cs typeface="Arial"/>
              </a:rPr>
              <a:t> </a:t>
            </a:r>
            <a:r>
              <a:rPr sz="3200" spc="-80" dirty="0">
                <a:latin typeface="Arial"/>
                <a:cs typeface="Arial"/>
              </a:rPr>
              <a:t>onec.ca/camps</a:t>
            </a:r>
            <a:endParaRPr sz="32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48716"/>
            <a:ext cx="2816861" cy="1320233"/>
          </a:xfrm>
          <a:prstGeom prst="rect">
            <a:avLst/>
          </a:prstGeom>
        </p:spPr>
        <p:txBody>
          <a:bodyPr vert="horz" wrap="square" lIns="0" tIns="88265" rIns="0" bIns="0" rtlCol="0">
            <a:spAutoFit/>
          </a:bodyPr>
          <a:lstStyle/>
          <a:p>
            <a:pPr marL="12700" marR="5080">
              <a:lnSpc>
                <a:spcPts val="4760"/>
              </a:lnSpc>
              <a:spcBef>
                <a:spcPts val="695"/>
              </a:spcBef>
            </a:pPr>
            <a:r>
              <a:rPr sz="4400" dirty="0">
                <a:latin typeface="Arial"/>
                <a:cs typeface="Arial"/>
              </a:rPr>
              <a:t>Summer Camps</a:t>
            </a:r>
          </a:p>
        </p:txBody>
      </p:sp>
      <p:sp>
        <p:nvSpPr>
          <p:cNvPr id="3" name="object 3"/>
          <p:cNvSpPr txBox="1"/>
          <p:nvPr/>
        </p:nvSpPr>
        <p:spPr>
          <a:xfrm>
            <a:off x="916939" y="2319655"/>
            <a:ext cx="4402455" cy="2536592"/>
          </a:xfrm>
          <a:prstGeom prst="rect">
            <a:avLst/>
          </a:prstGeom>
        </p:spPr>
        <p:txBody>
          <a:bodyPr vert="horz" wrap="square" lIns="0" tIns="43180" rIns="0" bIns="0" rtlCol="0">
            <a:spAutoFit/>
          </a:bodyPr>
          <a:lstStyle/>
          <a:p>
            <a:pPr marL="12700" marR="5080">
              <a:lnSpc>
                <a:spcPct val="90000"/>
              </a:lnSpc>
              <a:spcBef>
                <a:spcPts val="340"/>
              </a:spcBef>
            </a:pPr>
            <a:r>
              <a:rPr sz="2000" dirty="0">
                <a:latin typeface="Arial"/>
                <a:cs typeface="Arial"/>
              </a:rPr>
              <a:t>The Ottawa New Edinburgh Club (ONEC) offers all you could possibly want from a summer camp. We have a team of dedicated, qualified and enthusiastic instructors, beautiful facilities, and a safe and friendly environment. We offer a wide variety of games, sports and activities all with a fun small-camp feel.</a:t>
            </a:r>
          </a:p>
        </p:txBody>
      </p:sp>
      <p:pic>
        <p:nvPicPr>
          <p:cNvPr id="4" name="object 4"/>
          <p:cNvPicPr/>
          <p:nvPr/>
        </p:nvPicPr>
        <p:blipFill>
          <a:blip r:embed="rId2" cstate="print"/>
          <a:stretch>
            <a:fillRect/>
          </a:stretch>
        </p:blipFill>
        <p:spPr>
          <a:xfrm>
            <a:off x="6229088" y="12697"/>
            <a:ext cx="5962911" cy="6845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Facilities</a:t>
            </a:r>
          </a:p>
        </p:txBody>
      </p:sp>
      <p:sp>
        <p:nvSpPr>
          <p:cNvPr id="3" name="object 3"/>
          <p:cNvSpPr txBox="1"/>
          <p:nvPr/>
        </p:nvSpPr>
        <p:spPr>
          <a:xfrm>
            <a:off x="916939" y="1823974"/>
            <a:ext cx="5222240" cy="3592009"/>
          </a:xfrm>
          <a:prstGeom prst="rect">
            <a:avLst/>
          </a:prstGeom>
        </p:spPr>
        <p:txBody>
          <a:bodyPr vert="horz" wrap="square" lIns="0" tIns="41910" rIns="0" bIns="0" rtlCol="0">
            <a:spAutoFit/>
          </a:bodyPr>
          <a:lstStyle/>
          <a:p>
            <a:pPr marL="12700" marR="5080">
              <a:lnSpc>
                <a:spcPts val="1839"/>
              </a:lnSpc>
              <a:spcBef>
                <a:spcPts val="330"/>
              </a:spcBef>
            </a:pPr>
            <a:r>
              <a:rPr sz="1700" dirty="0">
                <a:latin typeface="Arial"/>
                <a:cs typeface="Arial"/>
              </a:rPr>
              <a:t>ONEC’s central hub is the Sport &amp; Camp Pavilion, which is located on Tennis Crescent Rd, south of the parkway—this is where all campers are dropped off and picked up at the start and end of the day.</a:t>
            </a:r>
          </a:p>
          <a:p>
            <a:pPr>
              <a:lnSpc>
                <a:spcPct val="100000"/>
              </a:lnSpc>
              <a:spcBef>
                <a:spcPts val="1870"/>
              </a:spcBef>
            </a:pPr>
            <a:endParaRPr sz="1700" dirty="0">
              <a:latin typeface="Arial"/>
              <a:cs typeface="Arial"/>
            </a:endParaRPr>
          </a:p>
          <a:p>
            <a:pPr marL="12700" marR="278130">
              <a:lnSpc>
                <a:spcPts val="1839"/>
              </a:lnSpc>
              <a:spcBef>
                <a:spcPts val="5"/>
              </a:spcBef>
            </a:pPr>
            <a:r>
              <a:rPr sz="1700" dirty="0">
                <a:latin typeface="Arial"/>
                <a:cs typeface="Arial"/>
              </a:rPr>
              <a:t>Washrooms with showers are inside, along with a small canteen for lunchtime treats. Outside is a grassy yard with picnic tables.</a:t>
            </a:r>
          </a:p>
          <a:p>
            <a:pPr>
              <a:lnSpc>
                <a:spcPct val="100000"/>
              </a:lnSpc>
              <a:spcBef>
                <a:spcPts val="1860"/>
              </a:spcBef>
            </a:pPr>
            <a:endParaRPr sz="1700" dirty="0">
              <a:latin typeface="Arial"/>
              <a:cs typeface="Arial"/>
            </a:endParaRPr>
          </a:p>
          <a:p>
            <a:pPr marL="12700" marR="83185">
              <a:lnSpc>
                <a:spcPts val="1839"/>
              </a:lnSpc>
            </a:pPr>
            <a:r>
              <a:rPr sz="1700" dirty="0">
                <a:latin typeface="Arial"/>
                <a:cs typeface="Arial"/>
              </a:rPr>
              <a:t>Wrapping around the pavilion are the tennis courts, and across the road is the </a:t>
            </a:r>
            <a:r>
              <a:rPr lang="en-CA" sz="1700" dirty="0">
                <a:latin typeface="Arial"/>
                <a:cs typeface="Arial"/>
              </a:rPr>
              <a:t>newly renovated, </a:t>
            </a:r>
            <a:r>
              <a:rPr sz="1700" dirty="0">
                <a:latin typeface="Arial"/>
                <a:cs typeface="Arial"/>
              </a:rPr>
              <a:t>beautiful boathouse where sailing kayaking and rowing camps take place. </a:t>
            </a:r>
          </a:p>
        </p:txBody>
      </p:sp>
      <p:grpSp>
        <p:nvGrpSpPr>
          <p:cNvPr id="4" name="object 4"/>
          <p:cNvGrpSpPr/>
          <p:nvPr/>
        </p:nvGrpSpPr>
        <p:grpSpPr>
          <a:xfrm>
            <a:off x="6374891" y="763016"/>
            <a:ext cx="5283835" cy="5440045"/>
            <a:chOff x="6374891" y="763016"/>
            <a:chExt cx="5283835" cy="5440045"/>
          </a:xfrm>
        </p:grpSpPr>
        <p:pic>
          <p:nvPicPr>
            <p:cNvPr id="5" name="object 5"/>
            <p:cNvPicPr/>
            <p:nvPr/>
          </p:nvPicPr>
          <p:blipFill>
            <a:blip r:embed="rId2" cstate="print"/>
            <a:stretch>
              <a:fillRect/>
            </a:stretch>
          </p:blipFill>
          <p:spPr>
            <a:xfrm>
              <a:off x="6374891" y="763016"/>
              <a:ext cx="5122164" cy="5118100"/>
            </a:xfrm>
            <a:prstGeom prst="rect">
              <a:avLst/>
            </a:prstGeom>
          </p:spPr>
        </p:pic>
        <p:sp>
          <p:nvSpPr>
            <p:cNvPr id="6" name="object 6"/>
            <p:cNvSpPr/>
            <p:nvPr/>
          </p:nvSpPr>
          <p:spPr>
            <a:xfrm>
              <a:off x="9323577" y="4280916"/>
              <a:ext cx="2272030" cy="1858645"/>
            </a:xfrm>
            <a:custGeom>
              <a:avLst/>
              <a:gdLst/>
              <a:ahLst/>
              <a:cxnLst/>
              <a:rect l="l" t="t" r="r" b="b"/>
              <a:pathLst>
                <a:path w="2272029" h="1858645">
                  <a:moveTo>
                    <a:pt x="0" y="1858543"/>
                  </a:moveTo>
                  <a:lnTo>
                    <a:pt x="49262" y="1852176"/>
                  </a:lnTo>
                  <a:lnTo>
                    <a:pt x="98269" y="1844941"/>
                  </a:lnTo>
                  <a:lnTo>
                    <a:pt x="147012" y="1836844"/>
                  </a:lnTo>
                  <a:lnTo>
                    <a:pt x="195482" y="1827893"/>
                  </a:lnTo>
                  <a:lnTo>
                    <a:pt x="243671" y="1818095"/>
                  </a:lnTo>
                  <a:lnTo>
                    <a:pt x="291569" y="1807457"/>
                  </a:lnTo>
                  <a:lnTo>
                    <a:pt x="339167" y="1795987"/>
                  </a:lnTo>
                  <a:lnTo>
                    <a:pt x="386458" y="1783691"/>
                  </a:lnTo>
                  <a:lnTo>
                    <a:pt x="433432" y="1770577"/>
                  </a:lnTo>
                  <a:lnTo>
                    <a:pt x="480080" y="1756652"/>
                  </a:lnTo>
                  <a:lnTo>
                    <a:pt x="526394" y="1741923"/>
                  </a:lnTo>
                  <a:lnTo>
                    <a:pt x="572364" y="1726397"/>
                  </a:lnTo>
                  <a:lnTo>
                    <a:pt x="617982" y="1710082"/>
                  </a:lnTo>
                  <a:lnTo>
                    <a:pt x="663240" y="1692985"/>
                  </a:lnTo>
                  <a:lnTo>
                    <a:pt x="708128" y="1675113"/>
                  </a:lnTo>
                  <a:lnTo>
                    <a:pt x="752637" y="1656473"/>
                  </a:lnTo>
                  <a:lnTo>
                    <a:pt x="796759" y="1637072"/>
                  </a:lnTo>
                  <a:lnTo>
                    <a:pt x="840486" y="1616918"/>
                  </a:lnTo>
                  <a:lnTo>
                    <a:pt x="883807" y="1596018"/>
                  </a:lnTo>
                  <a:lnTo>
                    <a:pt x="926715" y="1574378"/>
                  </a:lnTo>
                  <a:lnTo>
                    <a:pt x="969200" y="1552007"/>
                  </a:lnTo>
                  <a:lnTo>
                    <a:pt x="1011254" y="1528912"/>
                  </a:lnTo>
                  <a:lnTo>
                    <a:pt x="1052868" y="1505099"/>
                  </a:lnTo>
                  <a:lnTo>
                    <a:pt x="1094034" y="1480576"/>
                  </a:lnTo>
                  <a:lnTo>
                    <a:pt x="1134741" y="1455350"/>
                  </a:lnTo>
                  <a:lnTo>
                    <a:pt x="1174983" y="1429428"/>
                  </a:lnTo>
                  <a:lnTo>
                    <a:pt x="1214749" y="1402817"/>
                  </a:lnTo>
                  <a:lnTo>
                    <a:pt x="1254031" y="1375526"/>
                  </a:lnTo>
                  <a:lnTo>
                    <a:pt x="1292820" y="1347560"/>
                  </a:lnTo>
                  <a:lnTo>
                    <a:pt x="1331108" y="1318927"/>
                  </a:lnTo>
                  <a:lnTo>
                    <a:pt x="1368885" y="1289634"/>
                  </a:lnTo>
                  <a:lnTo>
                    <a:pt x="1406143" y="1259689"/>
                  </a:lnTo>
                  <a:lnTo>
                    <a:pt x="1442874" y="1229098"/>
                  </a:lnTo>
                  <a:lnTo>
                    <a:pt x="1479067" y="1197869"/>
                  </a:lnTo>
                  <a:lnTo>
                    <a:pt x="1514715" y="1166010"/>
                  </a:lnTo>
                  <a:lnTo>
                    <a:pt x="1549809" y="1133526"/>
                  </a:lnTo>
                  <a:lnTo>
                    <a:pt x="1584339" y="1100426"/>
                  </a:lnTo>
                  <a:lnTo>
                    <a:pt x="1618298" y="1066717"/>
                  </a:lnTo>
                  <a:lnTo>
                    <a:pt x="1651675" y="1032406"/>
                  </a:lnTo>
                  <a:lnTo>
                    <a:pt x="1684464" y="997499"/>
                  </a:lnTo>
                  <a:lnTo>
                    <a:pt x="1716653" y="962005"/>
                  </a:lnTo>
                  <a:lnTo>
                    <a:pt x="1748236" y="925931"/>
                  </a:lnTo>
                  <a:lnTo>
                    <a:pt x="1779203" y="889283"/>
                  </a:lnTo>
                  <a:lnTo>
                    <a:pt x="1809545" y="852069"/>
                  </a:lnTo>
                  <a:lnTo>
                    <a:pt x="1839253" y="814296"/>
                  </a:lnTo>
                  <a:lnTo>
                    <a:pt x="1868320" y="775971"/>
                  </a:lnTo>
                  <a:lnTo>
                    <a:pt x="1896735" y="737102"/>
                  </a:lnTo>
                  <a:lnTo>
                    <a:pt x="1924490" y="697696"/>
                  </a:lnTo>
                  <a:lnTo>
                    <a:pt x="1951577" y="657760"/>
                  </a:lnTo>
                  <a:lnTo>
                    <a:pt x="1977986" y="617300"/>
                  </a:lnTo>
                  <a:lnTo>
                    <a:pt x="2003708" y="576325"/>
                  </a:lnTo>
                  <a:lnTo>
                    <a:pt x="2028736" y="534842"/>
                  </a:lnTo>
                  <a:lnTo>
                    <a:pt x="2053060" y="492857"/>
                  </a:lnTo>
                  <a:lnTo>
                    <a:pt x="2076671" y="450378"/>
                  </a:lnTo>
                  <a:lnTo>
                    <a:pt x="2099560" y="407412"/>
                  </a:lnTo>
                  <a:lnTo>
                    <a:pt x="2121720" y="363967"/>
                  </a:lnTo>
                  <a:lnTo>
                    <a:pt x="2143140" y="320049"/>
                  </a:lnTo>
                  <a:lnTo>
                    <a:pt x="2163812" y="275666"/>
                  </a:lnTo>
                  <a:lnTo>
                    <a:pt x="2183728" y="230824"/>
                  </a:lnTo>
                  <a:lnTo>
                    <a:pt x="2202878" y="185532"/>
                  </a:lnTo>
                  <a:lnTo>
                    <a:pt x="2221254" y="139797"/>
                  </a:lnTo>
                  <a:lnTo>
                    <a:pt x="2238847" y="93624"/>
                  </a:lnTo>
                  <a:lnTo>
                    <a:pt x="2255648" y="47023"/>
                  </a:lnTo>
                  <a:lnTo>
                    <a:pt x="2271649" y="0"/>
                  </a:lnTo>
                </a:path>
              </a:pathLst>
            </a:custGeom>
            <a:ln w="127000">
              <a:solidFill>
                <a:srgbClr val="FFC000"/>
              </a:solidFill>
              <a:prstDash val="dash"/>
            </a:ln>
          </p:spPr>
          <p:txBody>
            <a:bodyPr wrap="square" lIns="0" tIns="0" rIns="0" bIns="0" rtlCol="0"/>
            <a:lstStyle/>
            <a:p>
              <a:endParaRPr/>
            </a:p>
          </p:txBody>
        </p:sp>
        <p:sp>
          <p:nvSpPr>
            <p:cNvPr id="7" name="object 7"/>
            <p:cNvSpPr/>
            <p:nvPr/>
          </p:nvSpPr>
          <p:spPr>
            <a:xfrm>
              <a:off x="10248900" y="920496"/>
              <a:ext cx="791210" cy="769620"/>
            </a:xfrm>
            <a:custGeom>
              <a:avLst/>
              <a:gdLst/>
              <a:ahLst/>
              <a:cxnLst/>
              <a:rect l="l" t="t" r="r" b="b"/>
              <a:pathLst>
                <a:path w="791209" h="769619">
                  <a:moveTo>
                    <a:pt x="395477" y="0"/>
                  </a:moveTo>
                  <a:lnTo>
                    <a:pt x="345865" y="2999"/>
                  </a:lnTo>
                  <a:lnTo>
                    <a:pt x="298093" y="11755"/>
                  </a:lnTo>
                  <a:lnTo>
                    <a:pt x="252531" y="25908"/>
                  </a:lnTo>
                  <a:lnTo>
                    <a:pt x="209551" y="45097"/>
                  </a:lnTo>
                  <a:lnTo>
                    <a:pt x="169522" y="68959"/>
                  </a:lnTo>
                  <a:lnTo>
                    <a:pt x="132815" y="97135"/>
                  </a:lnTo>
                  <a:lnTo>
                    <a:pt x="99801" y="129263"/>
                  </a:lnTo>
                  <a:lnTo>
                    <a:pt x="70850" y="164983"/>
                  </a:lnTo>
                  <a:lnTo>
                    <a:pt x="46331" y="203932"/>
                  </a:lnTo>
                  <a:lnTo>
                    <a:pt x="26617" y="245751"/>
                  </a:lnTo>
                  <a:lnTo>
                    <a:pt x="12076" y="290077"/>
                  </a:lnTo>
                  <a:lnTo>
                    <a:pt x="3080" y="336550"/>
                  </a:lnTo>
                  <a:lnTo>
                    <a:pt x="0" y="384809"/>
                  </a:lnTo>
                  <a:lnTo>
                    <a:pt x="3080" y="433069"/>
                  </a:lnTo>
                  <a:lnTo>
                    <a:pt x="12076" y="479542"/>
                  </a:lnTo>
                  <a:lnTo>
                    <a:pt x="26617" y="523868"/>
                  </a:lnTo>
                  <a:lnTo>
                    <a:pt x="46331" y="565687"/>
                  </a:lnTo>
                  <a:lnTo>
                    <a:pt x="70850" y="604636"/>
                  </a:lnTo>
                  <a:lnTo>
                    <a:pt x="99801" y="640356"/>
                  </a:lnTo>
                  <a:lnTo>
                    <a:pt x="132815" y="672484"/>
                  </a:lnTo>
                  <a:lnTo>
                    <a:pt x="169522" y="700660"/>
                  </a:lnTo>
                  <a:lnTo>
                    <a:pt x="209551" y="724522"/>
                  </a:lnTo>
                  <a:lnTo>
                    <a:pt x="252531" y="743711"/>
                  </a:lnTo>
                  <a:lnTo>
                    <a:pt x="298093" y="757864"/>
                  </a:lnTo>
                  <a:lnTo>
                    <a:pt x="345865" y="766620"/>
                  </a:lnTo>
                  <a:lnTo>
                    <a:pt x="395477" y="769619"/>
                  </a:lnTo>
                  <a:lnTo>
                    <a:pt x="445090" y="766620"/>
                  </a:lnTo>
                  <a:lnTo>
                    <a:pt x="492862" y="757864"/>
                  </a:lnTo>
                  <a:lnTo>
                    <a:pt x="538424" y="743711"/>
                  </a:lnTo>
                  <a:lnTo>
                    <a:pt x="581404" y="724522"/>
                  </a:lnTo>
                  <a:lnTo>
                    <a:pt x="621433" y="700660"/>
                  </a:lnTo>
                  <a:lnTo>
                    <a:pt x="658140" y="672484"/>
                  </a:lnTo>
                  <a:lnTo>
                    <a:pt x="691154" y="640356"/>
                  </a:lnTo>
                  <a:lnTo>
                    <a:pt x="720105" y="604636"/>
                  </a:lnTo>
                  <a:lnTo>
                    <a:pt x="744624" y="565687"/>
                  </a:lnTo>
                  <a:lnTo>
                    <a:pt x="764338" y="523868"/>
                  </a:lnTo>
                  <a:lnTo>
                    <a:pt x="778879" y="479542"/>
                  </a:lnTo>
                  <a:lnTo>
                    <a:pt x="787875" y="433069"/>
                  </a:lnTo>
                  <a:lnTo>
                    <a:pt x="790955" y="384809"/>
                  </a:lnTo>
                  <a:lnTo>
                    <a:pt x="787875" y="336550"/>
                  </a:lnTo>
                  <a:lnTo>
                    <a:pt x="778879" y="290077"/>
                  </a:lnTo>
                  <a:lnTo>
                    <a:pt x="764338" y="245751"/>
                  </a:lnTo>
                  <a:lnTo>
                    <a:pt x="744624" y="203932"/>
                  </a:lnTo>
                  <a:lnTo>
                    <a:pt x="720105" y="164983"/>
                  </a:lnTo>
                  <a:lnTo>
                    <a:pt x="691154" y="129263"/>
                  </a:lnTo>
                  <a:lnTo>
                    <a:pt x="658140" y="97135"/>
                  </a:lnTo>
                  <a:lnTo>
                    <a:pt x="621433" y="68959"/>
                  </a:lnTo>
                  <a:lnTo>
                    <a:pt x="581404" y="45097"/>
                  </a:lnTo>
                  <a:lnTo>
                    <a:pt x="538424" y="25908"/>
                  </a:lnTo>
                  <a:lnTo>
                    <a:pt x="492862" y="11755"/>
                  </a:lnTo>
                  <a:lnTo>
                    <a:pt x="445090" y="2999"/>
                  </a:lnTo>
                  <a:lnTo>
                    <a:pt x="395477" y="0"/>
                  </a:lnTo>
                  <a:close/>
                </a:path>
              </a:pathLst>
            </a:custGeom>
            <a:solidFill>
              <a:srgbClr val="EC7C30"/>
            </a:solidFill>
          </p:spPr>
          <p:txBody>
            <a:bodyPr wrap="square" lIns="0" tIns="0" rIns="0" bIns="0" rtlCol="0"/>
            <a:lstStyle/>
            <a: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4815840"/>
            <a:chOff x="0" y="0"/>
            <a:chExt cx="12192000" cy="4815840"/>
          </a:xfrm>
        </p:grpSpPr>
        <p:pic>
          <p:nvPicPr>
            <p:cNvPr id="3" name="object 3"/>
            <p:cNvPicPr/>
            <p:nvPr/>
          </p:nvPicPr>
          <p:blipFill>
            <a:blip r:embed="rId2" cstate="print"/>
            <a:stretch>
              <a:fillRect/>
            </a:stretch>
          </p:blipFill>
          <p:spPr>
            <a:xfrm>
              <a:off x="0" y="0"/>
              <a:ext cx="12192000" cy="4666488"/>
            </a:xfrm>
            <a:prstGeom prst="rect">
              <a:avLst/>
            </a:prstGeom>
          </p:spPr>
        </p:pic>
        <p:pic>
          <p:nvPicPr>
            <p:cNvPr id="4" name="object 4"/>
            <p:cNvPicPr/>
            <p:nvPr/>
          </p:nvPicPr>
          <p:blipFill>
            <a:blip r:embed="rId3" cstate="print"/>
            <a:stretch>
              <a:fillRect/>
            </a:stretch>
          </p:blipFill>
          <p:spPr>
            <a:xfrm>
              <a:off x="0" y="2988810"/>
              <a:ext cx="12192000" cy="1827029"/>
            </a:xfrm>
            <a:prstGeom prst="rect">
              <a:avLst/>
            </a:prstGeom>
          </p:spPr>
        </p:pic>
      </p:grpSp>
      <p:sp>
        <p:nvSpPr>
          <p:cNvPr id="5" name="object 5"/>
          <p:cNvSpPr txBox="1"/>
          <p:nvPr/>
        </p:nvSpPr>
        <p:spPr>
          <a:xfrm>
            <a:off x="883410" y="4742815"/>
            <a:ext cx="2545590" cy="936154"/>
          </a:xfrm>
          <a:prstGeom prst="rect">
            <a:avLst/>
          </a:prstGeom>
        </p:spPr>
        <p:txBody>
          <a:bodyPr vert="horz" wrap="square" lIns="0" tIns="12700" rIns="0" bIns="0" rtlCol="0">
            <a:spAutoFit/>
          </a:bodyPr>
          <a:lstStyle/>
          <a:p>
            <a:pPr marL="12700">
              <a:lnSpc>
                <a:spcPct val="100000"/>
              </a:lnSpc>
              <a:spcBef>
                <a:spcPts val="100"/>
              </a:spcBef>
            </a:pPr>
            <a:r>
              <a:rPr sz="6000" b="1" dirty="0">
                <a:latin typeface="Arial"/>
                <a:cs typeface="Arial"/>
              </a:rPr>
              <a:t>Sailing</a:t>
            </a:r>
            <a:endParaRPr sz="6000" dirty="0">
              <a:latin typeface="Arial"/>
              <a:cs typeface="Arial"/>
            </a:endParaRPr>
          </a:p>
        </p:txBody>
      </p:sp>
      <p:sp>
        <p:nvSpPr>
          <p:cNvPr id="6" name="object 6"/>
          <p:cNvSpPr txBox="1"/>
          <p:nvPr/>
        </p:nvSpPr>
        <p:spPr>
          <a:xfrm>
            <a:off x="5905880" y="4516882"/>
            <a:ext cx="5401945" cy="1530350"/>
          </a:xfrm>
          <a:prstGeom prst="rect">
            <a:avLst/>
          </a:prstGeom>
        </p:spPr>
        <p:txBody>
          <a:bodyPr vert="horz" wrap="square" lIns="0" tIns="40640" rIns="0" bIns="0" rtlCol="0">
            <a:spAutoFit/>
          </a:bodyPr>
          <a:lstStyle/>
          <a:p>
            <a:pPr marL="12700" marR="5080">
              <a:lnSpc>
                <a:spcPct val="89700"/>
              </a:lnSpc>
              <a:spcBef>
                <a:spcPts val="320"/>
              </a:spcBef>
            </a:pPr>
            <a:r>
              <a:rPr sz="1800" dirty="0">
                <a:latin typeface="Arial"/>
                <a:cs typeface="Arial"/>
              </a:rPr>
              <a:t>The</a:t>
            </a:r>
            <a:r>
              <a:rPr sz="1800" spc="130" dirty="0">
                <a:latin typeface="Arial"/>
                <a:cs typeface="Arial"/>
              </a:rPr>
              <a:t> </a:t>
            </a:r>
            <a:r>
              <a:rPr sz="1800" dirty="0">
                <a:latin typeface="Arial"/>
                <a:cs typeface="Arial"/>
              </a:rPr>
              <a:t>Ottawa</a:t>
            </a:r>
            <a:r>
              <a:rPr sz="1800" spc="95" dirty="0">
                <a:latin typeface="Arial"/>
                <a:cs typeface="Arial"/>
              </a:rPr>
              <a:t> New</a:t>
            </a:r>
            <a:r>
              <a:rPr sz="1800" spc="105" dirty="0">
                <a:latin typeface="Arial"/>
                <a:cs typeface="Arial"/>
              </a:rPr>
              <a:t> </a:t>
            </a:r>
            <a:r>
              <a:rPr sz="1800" dirty="0">
                <a:latin typeface="Arial"/>
                <a:cs typeface="Arial"/>
              </a:rPr>
              <a:t>Edinburgh</a:t>
            </a:r>
            <a:r>
              <a:rPr sz="1800" spc="145" dirty="0">
                <a:latin typeface="Arial"/>
                <a:cs typeface="Arial"/>
              </a:rPr>
              <a:t> </a:t>
            </a:r>
            <a:r>
              <a:rPr sz="1800" dirty="0">
                <a:latin typeface="Arial"/>
                <a:cs typeface="Arial"/>
              </a:rPr>
              <a:t>Club’s</a:t>
            </a:r>
            <a:r>
              <a:rPr sz="1800" spc="114" dirty="0">
                <a:latin typeface="Arial"/>
                <a:cs typeface="Arial"/>
              </a:rPr>
              <a:t> </a:t>
            </a:r>
            <a:r>
              <a:rPr sz="1800" dirty="0">
                <a:latin typeface="Arial"/>
                <a:cs typeface="Arial"/>
              </a:rPr>
              <a:t>sailing</a:t>
            </a:r>
            <a:r>
              <a:rPr sz="1800" spc="95" dirty="0">
                <a:latin typeface="Arial"/>
                <a:cs typeface="Arial"/>
              </a:rPr>
              <a:t> </a:t>
            </a:r>
            <a:r>
              <a:rPr sz="1800" spc="55" dirty="0">
                <a:latin typeface="Arial"/>
                <a:cs typeface="Arial"/>
              </a:rPr>
              <a:t>program </a:t>
            </a:r>
            <a:r>
              <a:rPr sz="1800" dirty="0">
                <a:latin typeface="Arial"/>
                <a:cs typeface="Arial"/>
              </a:rPr>
              <a:t>exists </a:t>
            </a:r>
            <a:r>
              <a:rPr sz="1800" spc="80" dirty="0">
                <a:latin typeface="Arial"/>
                <a:cs typeface="Arial"/>
              </a:rPr>
              <a:t>to</a:t>
            </a:r>
            <a:r>
              <a:rPr sz="1800" spc="-15" dirty="0">
                <a:latin typeface="Arial"/>
                <a:cs typeface="Arial"/>
              </a:rPr>
              <a:t> </a:t>
            </a:r>
            <a:r>
              <a:rPr sz="1800" spc="50" dirty="0">
                <a:latin typeface="Arial"/>
                <a:cs typeface="Arial"/>
              </a:rPr>
              <a:t>teach</a:t>
            </a:r>
            <a:r>
              <a:rPr sz="1800" spc="-5" dirty="0">
                <a:latin typeface="Arial"/>
                <a:cs typeface="Arial"/>
              </a:rPr>
              <a:t> </a:t>
            </a:r>
            <a:r>
              <a:rPr sz="1800" spc="50" dirty="0">
                <a:latin typeface="Arial"/>
                <a:cs typeface="Arial"/>
              </a:rPr>
              <a:t>and</a:t>
            </a:r>
            <a:r>
              <a:rPr sz="1800" spc="-15" dirty="0">
                <a:latin typeface="Arial"/>
                <a:cs typeface="Arial"/>
              </a:rPr>
              <a:t> </a:t>
            </a:r>
            <a:r>
              <a:rPr sz="1800" spc="80" dirty="0">
                <a:latin typeface="Arial"/>
                <a:cs typeface="Arial"/>
              </a:rPr>
              <a:t>promote</a:t>
            </a:r>
            <a:r>
              <a:rPr sz="1800" spc="-10" dirty="0">
                <a:latin typeface="Arial"/>
                <a:cs typeface="Arial"/>
              </a:rPr>
              <a:t> </a:t>
            </a:r>
            <a:r>
              <a:rPr sz="1800" spc="60" dirty="0">
                <a:latin typeface="Arial"/>
                <a:cs typeface="Arial"/>
              </a:rPr>
              <a:t>water</a:t>
            </a:r>
            <a:r>
              <a:rPr sz="1800" spc="-15" dirty="0">
                <a:latin typeface="Arial"/>
                <a:cs typeface="Arial"/>
              </a:rPr>
              <a:t> </a:t>
            </a:r>
            <a:r>
              <a:rPr sz="1800" dirty="0">
                <a:latin typeface="Arial"/>
                <a:cs typeface="Arial"/>
              </a:rPr>
              <a:t>safety,</a:t>
            </a:r>
            <a:r>
              <a:rPr sz="1800" spc="10" dirty="0">
                <a:latin typeface="Arial"/>
                <a:cs typeface="Arial"/>
              </a:rPr>
              <a:t> </a:t>
            </a:r>
            <a:r>
              <a:rPr sz="1800" spc="60" dirty="0">
                <a:latin typeface="Arial"/>
                <a:cs typeface="Arial"/>
              </a:rPr>
              <a:t>the</a:t>
            </a:r>
            <a:r>
              <a:rPr sz="1800" spc="10" dirty="0">
                <a:latin typeface="Arial"/>
                <a:cs typeface="Arial"/>
              </a:rPr>
              <a:t> </a:t>
            </a:r>
            <a:r>
              <a:rPr sz="1800" spc="40" dirty="0">
                <a:latin typeface="Arial"/>
                <a:cs typeface="Arial"/>
              </a:rPr>
              <a:t>sport </a:t>
            </a:r>
            <a:r>
              <a:rPr sz="1800" spc="80" dirty="0">
                <a:latin typeface="Arial"/>
                <a:cs typeface="Arial"/>
              </a:rPr>
              <a:t>of</a:t>
            </a:r>
            <a:r>
              <a:rPr sz="1800" dirty="0">
                <a:latin typeface="Arial"/>
                <a:cs typeface="Arial"/>
              </a:rPr>
              <a:t> sailing,</a:t>
            </a:r>
            <a:r>
              <a:rPr sz="1800" spc="-15" dirty="0">
                <a:latin typeface="Arial"/>
                <a:cs typeface="Arial"/>
              </a:rPr>
              <a:t> </a:t>
            </a:r>
            <a:r>
              <a:rPr sz="1800" spc="50" dirty="0">
                <a:latin typeface="Arial"/>
                <a:cs typeface="Arial"/>
              </a:rPr>
              <a:t>and</a:t>
            </a:r>
            <a:r>
              <a:rPr sz="1800" dirty="0">
                <a:latin typeface="Arial"/>
                <a:cs typeface="Arial"/>
              </a:rPr>
              <a:t> </a:t>
            </a:r>
            <a:r>
              <a:rPr sz="1800" spc="50" dirty="0">
                <a:latin typeface="Arial"/>
                <a:cs typeface="Arial"/>
              </a:rPr>
              <a:t>encourage</a:t>
            </a:r>
            <a:r>
              <a:rPr sz="1800" spc="20" dirty="0">
                <a:latin typeface="Arial"/>
                <a:cs typeface="Arial"/>
              </a:rPr>
              <a:t> </a:t>
            </a:r>
            <a:r>
              <a:rPr sz="1800" dirty="0">
                <a:latin typeface="Arial"/>
                <a:cs typeface="Arial"/>
              </a:rPr>
              <a:t>skill</a:t>
            </a:r>
            <a:r>
              <a:rPr sz="1800" spc="-5" dirty="0">
                <a:latin typeface="Arial"/>
                <a:cs typeface="Arial"/>
              </a:rPr>
              <a:t> </a:t>
            </a:r>
            <a:r>
              <a:rPr sz="1800" spc="80" dirty="0">
                <a:latin typeface="Arial"/>
                <a:cs typeface="Arial"/>
              </a:rPr>
              <a:t>development</a:t>
            </a:r>
            <a:r>
              <a:rPr sz="1800" spc="30" dirty="0">
                <a:latin typeface="Arial"/>
                <a:cs typeface="Arial"/>
              </a:rPr>
              <a:t> </a:t>
            </a:r>
            <a:r>
              <a:rPr sz="1800" dirty="0">
                <a:latin typeface="Arial"/>
                <a:cs typeface="Arial"/>
              </a:rPr>
              <a:t>in</a:t>
            </a:r>
            <a:r>
              <a:rPr sz="1800" spc="-5" dirty="0">
                <a:latin typeface="Arial"/>
                <a:cs typeface="Arial"/>
              </a:rPr>
              <a:t> </a:t>
            </a:r>
            <a:r>
              <a:rPr sz="1800" spc="-50" dirty="0">
                <a:latin typeface="Arial"/>
                <a:cs typeface="Arial"/>
              </a:rPr>
              <a:t>a </a:t>
            </a:r>
            <a:r>
              <a:rPr sz="1800" dirty="0">
                <a:latin typeface="Arial"/>
                <a:cs typeface="Arial"/>
              </a:rPr>
              <a:t>safe</a:t>
            </a:r>
            <a:r>
              <a:rPr sz="1800" spc="155" dirty="0">
                <a:latin typeface="Arial"/>
                <a:cs typeface="Arial"/>
              </a:rPr>
              <a:t> </a:t>
            </a:r>
            <a:r>
              <a:rPr sz="1800" dirty="0">
                <a:latin typeface="Arial"/>
                <a:cs typeface="Arial"/>
              </a:rPr>
              <a:t>environment.</a:t>
            </a:r>
            <a:r>
              <a:rPr sz="1800" spc="175" dirty="0">
                <a:latin typeface="Arial"/>
                <a:cs typeface="Arial"/>
              </a:rPr>
              <a:t> </a:t>
            </a:r>
            <a:r>
              <a:rPr sz="1800" dirty="0">
                <a:latin typeface="Arial"/>
                <a:cs typeface="Arial"/>
              </a:rPr>
              <a:t>The</a:t>
            </a:r>
            <a:r>
              <a:rPr sz="1800" spc="160" dirty="0">
                <a:latin typeface="Arial"/>
                <a:cs typeface="Arial"/>
              </a:rPr>
              <a:t> </a:t>
            </a:r>
            <a:r>
              <a:rPr sz="1800" spc="65" dirty="0">
                <a:latin typeface="Arial"/>
                <a:cs typeface="Arial"/>
              </a:rPr>
              <a:t>program</a:t>
            </a:r>
            <a:r>
              <a:rPr sz="1800" spc="130" dirty="0">
                <a:latin typeface="Arial"/>
                <a:cs typeface="Arial"/>
              </a:rPr>
              <a:t> </a:t>
            </a:r>
            <a:r>
              <a:rPr sz="1800" dirty="0">
                <a:latin typeface="Arial"/>
                <a:cs typeface="Arial"/>
              </a:rPr>
              <a:t>emphasizes</a:t>
            </a:r>
            <a:r>
              <a:rPr sz="1800" spc="160" dirty="0">
                <a:latin typeface="Arial"/>
                <a:cs typeface="Arial"/>
              </a:rPr>
              <a:t> </a:t>
            </a:r>
            <a:r>
              <a:rPr sz="1800" spc="35" dirty="0">
                <a:latin typeface="Arial"/>
                <a:cs typeface="Arial"/>
              </a:rPr>
              <a:t>the </a:t>
            </a:r>
            <a:r>
              <a:rPr sz="1800" spc="65" dirty="0">
                <a:latin typeface="Arial"/>
                <a:cs typeface="Arial"/>
              </a:rPr>
              <a:t>enjoyment</a:t>
            </a:r>
            <a:r>
              <a:rPr sz="1800" spc="60" dirty="0">
                <a:latin typeface="Arial"/>
                <a:cs typeface="Arial"/>
              </a:rPr>
              <a:t> </a:t>
            </a:r>
            <a:r>
              <a:rPr sz="1800" spc="50" dirty="0">
                <a:latin typeface="Arial"/>
                <a:cs typeface="Arial"/>
              </a:rPr>
              <a:t>and</a:t>
            </a:r>
            <a:r>
              <a:rPr sz="1800" spc="45" dirty="0">
                <a:latin typeface="Arial"/>
                <a:cs typeface="Arial"/>
              </a:rPr>
              <a:t> </a:t>
            </a:r>
            <a:r>
              <a:rPr sz="1800" spc="60" dirty="0">
                <a:latin typeface="Arial"/>
                <a:cs typeface="Arial"/>
              </a:rPr>
              <a:t>lifetime</a:t>
            </a:r>
            <a:r>
              <a:rPr sz="1800" spc="50" dirty="0">
                <a:latin typeface="Arial"/>
                <a:cs typeface="Arial"/>
              </a:rPr>
              <a:t> </a:t>
            </a:r>
            <a:r>
              <a:rPr sz="1800" dirty="0">
                <a:latin typeface="Arial"/>
                <a:cs typeface="Arial"/>
              </a:rPr>
              <a:t>benefits</a:t>
            </a:r>
            <a:r>
              <a:rPr sz="1800" spc="75" dirty="0">
                <a:latin typeface="Arial"/>
                <a:cs typeface="Arial"/>
              </a:rPr>
              <a:t> </a:t>
            </a:r>
            <a:r>
              <a:rPr sz="1800" spc="80" dirty="0">
                <a:latin typeface="Arial"/>
                <a:cs typeface="Arial"/>
              </a:rPr>
              <a:t>of</a:t>
            </a:r>
            <a:r>
              <a:rPr sz="1800" spc="50" dirty="0">
                <a:latin typeface="Arial"/>
                <a:cs typeface="Arial"/>
              </a:rPr>
              <a:t> </a:t>
            </a:r>
            <a:r>
              <a:rPr sz="1800" spc="-10" dirty="0">
                <a:latin typeface="Arial"/>
                <a:cs typeface="Arial"/>
              </a:rPr>
              <a:t>active </a:t>
            </a:r>
            <a:r>
              <a:rPr sz="1800" spc="10" dirty="0">
                <a:latin typeface="Arial"/>
                <a:cs typeface="Arial"/>
              </a:rPr>
              <a:t>participation</a:t>
            </a:r>
            <a:r>
              <a:rPr sz="1800" spc="145" dirty="0">
                <a:latin typeface="Arial"/>
                <a:cs typeface="Arial"/>
              </a:rPr>
              <a:t> </a:t>
            </a:r>
            <a:r>
              <a:rPr sz="1800" spc="10" dirty="0">
                <a:latin typeface="Arial"/>
                <a:cs typeface="Arial"/>
              </a:rPr>
              <a:t>in</a:t>
            </a:r>
            <a:r>
              <a:rPr sz="1800" spc="180" dirty="0">
                <a:latin typeface="Arial"/>
                <a:cs typeface="Arial"/>
              </a:rPr>
              <a:t> </a:t>
            </a:r>
            <a:r>
              <a:rPr sz="1800" spc="-10" dirty="0">
                <a:latin typeface="Arial"/>
                <a:cs typeface="Arial"/>
              </a:rPr>
              <a:t>sport.</a:t>
            </a:r>
            <a:endParaRPr sz="18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4815840"/>
            <a:chOff x="0" y="0"/>
            <a:chExt cx="12192000" cy="4815840"/>
          </a:xfrm>
        </p:grpSpPr>
        <p:pic>
          <p:nvPicPr>
            <p:cNvPr id="3" name="object 3"/>
            <p:cNvPicPr/>
            <p:nvPr/>
          </p:nvPicPr>
          <p:blipFill>
            <a:blip r:embed="rId2" cstate="print"/>
            <a:stretch>
              <a:fillRect/>
            </a:stretch>
          </p:blipFill>
          <p:spPr>
            <a:xfrm>
              <a:off x="0" y="0"/>
              <a:ext cx="12192000" cy="4346448"/>
            </a:xfrm>
            <a:prstGeom prst="rect">
              <a:avLst/>
            </a:prstGeom>
          </p:spPr>
        </p:pic>
        <p:pic>
          <p:nvPicPr>
            <p:cNvPr id="4" name="object 4"/>
            <p:cNvPicPr/>
            <p:nvPr/>
          </p:nvPicPr>
          <p:blipFill>
            <a:blip r:embed="rId3" cstate="print"/>
            <a:stretch>
              <a:fillRect/>
            </a:stretch>
          </p:blipFill>
          <p:spPr>
            <a:xfrm>
              <a:off x="0" y="2988810"/>
              <a:ext cx="12192000" cy="1827029"/>
            </a:xfrm>
            <a:prstGeom prst="rect">
              <a:avLst/>
            </a:prstGeom>
          </p:spPr>
        </p:pic>
      </p:grpSp>
      <p:sp>
        <p:nvSpPr>
          <p:cNvPr id="5" name="object 5"/>
          <p:cNvSpPr txBox="1"/>
          <p:nvPr/>
        </p:nvSpPr>
        <p:spPr>
          <a:xfrm>
            <a:off x="883411" y="4742815"/>
            <a:ext cx="2030730" cy="939800"/>
          </a:xfrm>
          <a:prstGeom prst="rect">
            <a:avLst/>
          </a:prstGeom>
        </p:spPr>
        <p:txBody>
          <a:bodyPr vert="horz" wrap="square" lIns="0" tIns="12700" rIns="0" bIns="0" rtlCol="0">
            <a:spAutoFit/>
          </a:bodyPr>
          <a:lstStyle/>
          <a:p>
            <a:pPr marL="12700">
              <a:lnSpc>
                <a:spcPct val="100000"/>
              </a:lnSpc>
              <a:spcBef>
                <a:spcPts val="100"/>
              </a:spcBef>
            </a:pPr>
            <a:r>
              <a:rPr sz="6000" b="1" spc="-1150" dirty="0">
                <a:latin typeface="Arial"/>
                <a:cs typeface="Arial"/>
              </a:rPr>
              <a:t>T</a:t>
            </a:r>
            <a:r>
              <a:rPr sz="6000" b="1" spc="-509" dirty="0">
                <a:latin typeface="Arial"/>
                <a:cs typeface="Arial"/>
              </a:rPr>
              <a:t>ennis</a:t>
            </a:r>
            <a:endParaRPr sz="6000">
              <a:latin typeface="Arial"/>
              <a:cs typeface="Arial"/>
            </a:endParaRPr>
          </a:p>
        </p:txBody>
      </p:sp>
      <p:sp>
        <p:nvSpPr>
          <p:cNvPr id="6" name="object 6"/>
          <p:cNvSpPr txBox="1"/>
          <p:nvPr/>
        </p:nvSpPr>
        <p:spPr>
          <a:xfrm>
            <a:off x="5905880" y="4516882"/>
            <a:ext cx="5384800" cy="1534795"/>
          </a:xfrm>
          <a:prstGeom prst="rect">
            <a:avLst/>
          </a:prstGeom>
        </p:spPr>
        <p:txBody>
          <a:bodyPr vert="horz" wrap="square" lIns="0" tIns="40005" rIns="0" bIns="0" rtlCol="0">
            <a:spAutoFit/>
          </a:bodyPr>
          <a:lstStyle/>
          <a:p>
            <a:pPr marL="12700" marR="5080">
              <a:lnSpc>
                <a:spcPct val="90000"/>
              </a:lnSpc>
              <a:spcBef>
                <a:spcPts val="315"/>
              </a:spcBef>
            </a:pPr>
            <a:r>
              <a:rPr sz="1800" dirty="0">
                <a:latin typeface="Arial"/>
                <a:cs typeface="Arial"/>
              </a:rPr>
              <a:t>Our</a:t>
            </a:r>
            <a:r>
              <a:rPr sz="1800" spc="15" dirty="0">
                <a:latin typeface="Arial"/>
                <a:cs typeface="Arial"/>
              </a:rPr>
              <a:t> </a:t>
            </a:r>
            <a:r>
              <a:rPr sz="1800" dirty="0">
                <a:latin typeface="Arial"/>
                <a:cs typeface="Arial"/>
              </a:rPr>
              <a:t>tennis</a:t>
            </a:r>
            <a:r>
              <a:rPr sz="1800" spc="25" dirty="0">
                <a:latin typeface="Arial"/>
                <a:cs typeface="Arial"/>
              </a:rPr>
              <a:t> </a:t>
            </a:r>
            <a:r>
              <a:rPr sz="1800" spc="65" dirty="0">
                <a:latin typeface="Arial"/>
                <a:cs typeface="Arial"/>
              </a:rPr>
              <a:t>program</a:t>
            </a:r>
            <a:r>
              <a:rPr sz="1800" dirty="0">
                <a:latin typeface="Arial"/>
                <a:cs typeface="Arial"/>
              </a:rPr>
              <a:t> aims</a:t>
            </a:r>
            <a:r>
              <a:rPr sz="1800" spc="-10" dirty="0">
                <a:latin typeface="Arial"/>
                <a:cs typeface="Arial"/>
              </a:rPr>
              <a:t> </a:t>
            </a:r>
            <a:r>
              <a:rPr sz="1800" spc="80" dirty="0">
                <a:latin typeface="Arial"/>
                <a:cs typeface="Arial"/>
              </a:rPr>
              <a:t>to</a:t>
            </a:r>
            <a:r>
              <a:rPr sz="1800" spc="5" dirty="0">
                <a:latin typeface="Arial"/>
                <a:cs typeface="Arial"/>
              </a:rPr>
              <a:t> </a:t>
            </a:r>
            <a:r>
              <a:rPr sz="1800" spc="55" dirty="0">
                <a:latin typeface="Arial"/>
                <a:cs typeface="Arial"/>
              </a:rPr>
              <a:t>provide</a:t>
            </a:r>
            <a:r>
              <a:rPr sz="1800" spc="20" dirty="0">
                <a:latin typeface="Arial"/>
                <a:cs typeface="Arial"/>
              </a:rPr>
              <a:t> </a:t>
            </a:r>
            <a:r>
              <a:rPr sz="1800" spc="50" dirty="0">
                <a:latin typeface="Arial"/>
                <a:cs typeface="Arial"/>
              </a:rPr>
              <a:t>your</a:t>
            </a:r>
            <a:r>
              <a:rPr sz="1800" spc="30" dirty="0">
                <a:latin typeface="Arial"/>
                <a:cs typeface="Arial"/>
              </a:rPr>
              <a:t> </a:t>
            </a:r>
            <a:r>
              <a:rPr sz="1800" spc="60" dirty="0">
                <a:latin typeface="Arial"/>
                <a:cs typeface="Arial"/>
              </a:rPr>
              <a:t>child</a:t>
            </a:r>
            <a:r>
              <a:rPr sz="1800" spc="5" dirty="0">
                <a:latin typeface="Arial"/>
                <a:cs typeface="Arial"/>
              </a:rPr>
              <a:t> </a:t>
            </a:r>
            <a:r>
              <a:rPr sz="1800" spc="50" dirty="0">
                <a:latin typeface="Arial"/>
                <a:cs typeface="Arial"/>
              </a:rPr>
              <a:t>with </a:t>
            </a:r>
            <a:r>
              <a:rPr sz="1800" spc="60" dirty="0">
                <a:latin typeface="Arial"/>
                <a:cs typeface="Arial"/>
              </a:rPr>
              <a:t>the</a:t>
            </a:r>
            <a:r>
              <a:rPr sz="1800" spc="10" dirty="0">
                <a:latin typeface="Arial"/>
                <a:cs typeface="Arial"/>
              </a:rPr>
              <a:t> </a:t>
            </a:r>
            <a:r>
              <a:rPr sz="1800" dirty="0">
                <a:latin typeface="Arial"/>
                <a:cs typeface="Arial"/>
              </a:rPr>
              <a:t>basic</a:t>
            </a:r>
            <a:r>
              <a:rPr sz="1800" spc="-20" dirty="0">
                <a:latin typeface="Arial"/>
                <a:cs typeface="Arial"/>
              </a:rPr>
              <a:t> </a:t>
            </a:r>
            <a:r>
              <a:rPr sz="1800" spc="55" dirty="0">
                <a:latin typeface="Arial"/>
                <a:cs typeface="Arial"/>
              </a:rPr>
              <a:t>fundamentals</a:t>
            </a:r>
            <a:r>
              <a:rPr sz="1800" spc="15" dirty="0">
                <a:latin typeface="Arial"/>
                <a:cs typeface="Arial"/>
              </a:rPr>
              <a:t> </a:t>
            </a:r>
            <a:r>
              <a:rPr sz="1800" spc="80" dirty="0">
                <a:latin typeface="Arial"/>
                <a:cs typeface="Arial"/>
              </a:rPr>
              <a:t>of</a:t>
            </a:r>
            <a:r>
              <a:rPr sz="1800" dirty="0">
                <a:latin typeface="Arial"/>
                <a:cs typeface="Arial"/>
              </a:rPr>
              <a:t> tennis,</a:t>
            </a:r>
            <a:r>
              <a:rPr sz="1800" spc="-5" dirty="0">
                <a:latin typeface="Arial"/>
                <a:cs typeface="Arial"/>
              </a:rPr>
              <a:t> </a:t>
            </a:r>
            <a:r>
              <a:rPr sz="1800" spc="80" dirty="0">
                <a:latin typeface="Arial"/>
                <a:cs typeface="Arial"/>
              </a:rPr>
              <a:t>to</a:t>
            </a:r>
            <a:r>
              <a:rPr sz="1800" spc="-10" dirty="0">
                <a:latin typeface="Arial"/>
                <a:cs typeface="Arial"/>
              </a:rPr>
              <a:t> </a:t>
            </a:r>
            <a:r>
              <a:rPr sz="1800" spc="70" dirty="0">
                <a:latin typeface="Arial"/>
                <a:cs typeface="Arial"/>
              </a:rPr>
              <a:t>build</a:t>
            </a:r>
            <a:r>
              <a:rPr sz="1800" spc="-10" dirty="0">
                <a:latin typeface="Arial"/>
                <a:cs typeface="Arial"/>
              </a:rPr>
              <a:t> </a:t>
            </a:r>
            <a:r>
              <a:rPr sz="1800" spc="85" dirty="0">
                <a:latin typeface="Arial"/>
                <a:cs typeface="Arial"/>
              </a:rPr>
              <a:t>his/her </a:t>
            </a:r>
            <a:r>
              <a:rPr sz="1800" spc="95" dirty="0">
                <a:latin typeface="Arial"/>
                <a:cs typeface="Arial"/>
              </a:rPr>
              <a:t>co-</a:t>
            </a:r>
            <a:r>
              <a:rPr sz="1800" dirty="0">
                <a:latin typeface="Arial"/>
                <a:cs typeface="Arial"/>
              </a:rPr>
              <a:t>operation</a:t>
            </a:r>
            <a:r>
              <a:rPr sz="1800" spc="130" dirty="0">
                <a:latin typeface="Arial"/>
                <a:cs typeface="Arial"/>
              </a:rPr>
              <a:t> </a:t>
            </a:r>
            <a:r>
              <a:rPr sz="1800" dirty="0">
                <a:latin typeface="Arial"/>
                <a:cs typeface="Arial"/>
              </a:rPr>
              <a:t>skills,</a:t>
            </a:r>
            <a:r>
              <a:rPr sz="1800" spc="90" dirty="0">
                <a:latin typeface="Arial"/>
                <a:cs typeface="Arial"/>
              </a:rPr>
              <a:t> </a:t>
            </a:r>
            <a:r>
              <a:rPr sz="1800" spc="60" dirty="0">
                <a:latin typeface="Arial"/>
                <a:cs typeface="Arial"/>
              </a:rPr>
              <a:t>court</a:t>
            </a:r>
            <a:r>
              <a:rPr sz="1800" spc="120" dirty="0">
                <a:latin typeface="Arial"/>
                <a:cs typeface="Arial"/>
              </a:rPr>
              <a:t> </a:t>
            </a:r>
            <a:r>
              <a:rPr sz="1800" spc="50" dirty="0">
                <a:latin typeface="Arial"/>
                <a:cs typeface="Arial"/>
              </a:rPr>
              <a:t>etiquette,</a:t>
            </a:r>
            <a:r>
              <a:rPr sz="1800" spc="105" dirty="0">
                <a:latin typeface="Arial"/>
                <a:cs typeface="Arial"/>
              </a:rPr>
              <a:t> </a:t>
            </a:r>
            <a:r>
              <a:rPr sz="1800" dirty="0">
                <a:latin typeface="Arial"/>
                <a:cs typeface="Arial"/>
              </a:rPr>
              <a:t>self</a:t>
            </a:r>
            <a:r>
              <a:rPr sz="1800" spc="135" dirty="0">
                <a:latin typeface="Arial"/>
                <a:cs typeface="Arial"/>
              </a:rPr>
              <a:t> </a:t>
            </a:r>
            <a:r>
              <a:rPr sz="1800" spc="50" dirty="0">
                <a:latin typeface="Arial"/>
                <a:cs typeface="Arial"/>
              </a:rPr>
              <a:t>esteem and</a:t>
            </a:r>
            <a:r>
              <a:rPr sz="1800" spc="114" dirty="0">
                <a:latin typeface="Arial"/>
                <a:cs typeface="Arial"/>
              </a:rPr>
              <a:t> </a:t>
            </a:r>
            <a:r>
              <a:rPr sz="1800" dirty="0">
                <a:latin typeface="Arial"/>
                <a:cs typeface="Arial"/>
              </a:rPr>
              <a:t>confidence—</a:t>
            </a:r>
            <a:r>
              <a:rPr sz="1800" spc="50" dirty="0">
                <a:latin typeface="Arial"/>
                <a:cs typeface="Arial"/>
              </a:rPr>
              <a:t>all</a:t>
            </a:r>
            <a:r>
              <a:rPr sz="1800" spc="170" dirty="0">
                <a:latin typeface="Arial"/>
                <a:cs typeface="Arial"/>
              </a:rPr>
              <a:t> </a:t>
            </a:r>
            <a:r>
              <a:rPr sz="1800" spc="60" dirty="0">
                <a:latin typeface="Arial"/>
                <a:cs typeface="Arial"/>
              </a:rPr>
              <a:t>the</a:t>
            </a:r>
            <a:r>
              <a:rPr sz="1800" spc="120" dirty="0">
                <a:latin typeface="Arial"/>
                <a:cs typeface="Arial"/>
              </a:rPr>
              <a:t> </a:t>
            </a:r>
            <a:r>
              <a:rPr sz="1800" spc="65" dirty="0">
                <a:latin typeface="Arial"/>
                <a:cs typeface="Arial"/>
              </a:rPr>
              <a:t>while</a:t>
            </a:r>
            <a:r>
              <a:rPr sz="1800" spc="120" dirty="0">
                <a:latin typeface="Arial"/>
                <a:cs typeface="Arial"/>
              </a:rPr>
              <a:t> </a:t>
            </a:r>
            <a:r>
              <a:rPr sz="1800" dirty="0">
                <a:latin typeface="Arial"/>
                <a:cs typeface="Arial"/>
              </a:rPr>
              <a:t>creating</a:t>
            </a:r>
            <a:r>
              <a:rPr sz="1800" spc="110" dirty="0">
                <a:latin typeface="Arial"/>
                <a:cs typeface="Arial"/>
              </a:rPr>
              <a:t> </a:t>
            </a:r>
            <a:r>
              <a:rPr sz="1800" spc="-25" dirty="0">
                <a:latin typeface="Arial"/>
                <a:cs typeface="Arial"/>
              </a:rPr>
              <a:t>an </a:t>
            </a:r>
            <a:r>
              <a:rPr sz="1800" spc="55" dirty="0">
                <a:latin typeface="Arial"/>
                <a:cs typeface="Arial"/>
              </a:rPr>
              <a:t>environment</a:t>
            </a:r>
            <a:r>
              <a:rPr sz="1800" spc="110" dirty="0">
                <a:latin typeface="Arial"/>
                <a:cs typeface="Arial"/>
              </a:rPr>
              <a:t> </a:t>
            </a:r>
            <a:r>
              <a:rPr sz="1800" spc="50" dirty="0">
                <a:latin typeface="Arial"/>
                <a:cs typeface="Arial"/>
              </a:rPr>
              <a:t>that</a:t>
            </a:r>
            <a:r>
              <a:rPr sz="1800" spc="80" dirty="0">
                <a:latin typeface="Arial"/>
                <a:cs typeface="Arial"/>
              </a:rPr>
              <a:t> </a:t>
            </a:r>
            <a:r>
              <a:rPr sz="1800" spc="10" dirty="0">
                <a:latin typeface="Arial"/>
                <a:cs typeface="Arial"/>
              </a:rPr>
              <a:t>fosters</a:t>
            </a:r>
            <a:r>
              <a:rPr sz="1800" spc="140" dirty="0">
                <a:latin typeface="Arial"/>
                <a:cs typeface="Arial"/>
              </a:rPr>
              <a:t> </a:t>
            </a:r>
            <a:r>
              <a:rPr sz="1800" spc="10" dirty="0">
                <a:latin typeface="Arial"/>
                <a:cs typeface="Arial"/>
              </a:rPr>
              <a:t>an</a:t>
            </a:r>
            <a:r>
              <a:rPr sz="1800" spc="75" dirty="0">
                <a:latin typeface="Arial"/>
                <a:cs typeface="Arial"/>
              </a:rPr>
              <a:t> </a:t>
            </a:r>
            <a:r>
              <a:rPr sz="1800" spc="10" dirty="0">
                <a:latin typeface="Arial"/>
                <a:cs typeface="Arial"/>
              </a:rPr>
              <a:t>appreciation</a:t>
            </a:r>
            <a:r>
              <a:rPr sz="1800" spc="50" dirty="0">
                <a:latin typeface="Arial"/>
                <a:cs typeface="Arial"/>
              </a:rPr>
              <a:t> </a:t>
            </a:r>
            <a:r>
              <a:rPr sz="1800" spc="25" dirty="0">
                <a:latin typeface="Arial"/>
                <a:cs typeface="Arial"/>
              </a:rPr>
              <a:t>and </a:t>
            </a:r>
            <a:r>
              <a:rPr sz="1800" spc="65" dirty="0">
                <a:latin typeface="Arial"/>
                <a:cs typeface="Arial"/>
              </a:rPr>
              <a:t>enjoyment</a:t>
            </a:r>
            <a:r>
              <a:rPr sz="1800" spc="-20" dirty="0">
                <a:latin typeface="Arial"/>
                <a:cs typeface="Arial"/>
              </a:rPr>
              <a:t> </a:t>
            </a:r>
            <a:r>
              <a:rPr sz="1800" spc="80" dirty="0">
                <a:latin typeface="Arial"/>
                <a:cs typeface="Arial"/>
              </a:rPr>
              <a:t>of</a:t>
            </a:r>
            <a:r>
              <a:rPr sz="1800" spc="-30" dirty="0">
                <a:latin typeface="Arial"/>
                <a:cs typeface="Arial"/>
              </a:rPr>
              <a:t> </a:t>
            </a:r>
            <a:r>
              <a:rPr sz="1800" spc="60" dirty="0">
                <a:latin typeface="Arial"/>
                <a:cs typeface="Arial"/>
              </a:rPr>
              <a:t>the</a:t>
            </a:r>
            <a:r>
              <a:rPr sz="1800" spc="-20" dirty="0">
                <a:latin typeface="Arial"/>
                <a:cs typeface="Arial"/>
              </a:rPr>
              <a:t> </a:t>
            </a:r>
            <a:r>
              <a:rPr sz="1800" spc="-10" dirty="0">
                <a:latin typeface="Arial"/>
                <a:cs typeface="Arial"/>
              </a:rPr>
              <a:t>game.</a:t>
            </a:r>
            <a:endParaRPr sz="18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4815840"/>
            <a:chOff x="0" y="0"/>
            <a:chExt cx="12192000" cy="4815840"/>
          </a:xfrm>
        </p:grpSpPr>
        <p:pic>
          <p:nvPicPr>
            <p:cNvPr id="3" name="object 3"/>
            <p:cNvPicPr/>
            <p:nvPr/>
          </p:nvPicPr>
          <p:blipFill>
            <a:blip r:embed="rId2" cstate="print"/>
            <a:stretch>
              <a:fillRect/>
            </a:stretch>
          </p:blipFill>
          <p:spPr>
            <a:xfrm>
              <a:off x="0" y="0"/>
              <a:ext cx="12192000" cy="4666488"/>
            </a:xfrm>
            <a:prstGeom prst="rect">
              <a:avLst/>
            </a:prstGeom>
          </p:spPr>
        </p:pic>
        <p:pic>
          <p:nvPicPr>
            <p:cNvPr id="4" name="object 4"/>
            <p:cNvPicPr/>
            <p:nvPr/>
          </p:nvPicPr>
          <p:blipFill>
            <a:blip r:embed="rId3" cstate="print"/>
            <a:stretch>
              <a:fillRect/>
            </a:stretch>
          </p:blipFill>
          <p:spPr>
            <a:xfrm>
              <a:off x="0" y="2988810"/>
              <a:ext cx="12192000" cy="1827029"/>
            </a:xfrm>
            <a:prstGeom prst="rect">
              <a:avLst/>
            </a:prstGeom>
          </p:spPr>
        </p:pic>
      </p:grpSp>
      <p:sp>
        <p:nvSpPr>
          <p:cNvPr id="5" name="object 5"/>
          <p:cNvSpPr txBox="1"/>
          <p:nvPr/>
        </p:nvSpPr>
        <p:spPr>
          <a:xfrm>
            <a:off x="883411" y="4742815"/>
            <a:ext cx="2376170" cy="939800"/>
          </a:xfrm>
          <a:prstGeom prst="rect">
            <a:avLst/>
          </a:prstGeom>
        </p:spPr>
        <p:txBody>
          <a:bodyPr vert="horz" wrap="square" lIns="0" tIns="12700" rIns="0" bIns="0" rtlCol="0">
            <a:spAutoFit/>
          </a:bodyPr>
          <a:lstStyle/>
          <a:p>
            <a:pPr marL="12700">
              <a:lnSpc>
                <a:spcPct val="100000"/>
              </a:lnSpc>
              <a:spcBef>
                <a:spcPts val="100"/>
              </a:spcBef>
            </a:pPr>
            <a:r>
              <a:rPr sz="6000" b="1" spc="-570" dirty="0">
                <a:latin typeface="Arial"/>
                <a:cs typeface="Arial"/>
              </a:rPr>
              <a:t>Rowing</a:t>
            </a:r>
            <a:endParaRPr sz="6000">
              <a:latin typeface="Arial"/>
              <a:cs typeface="Arial"/>
            </a:endParaRPr>
          </a:p>
        </p:txBody>
      </p:sp>
      <p:sp>
        <p:nvSpPr>
          <p:cNvPr id="6" name="object 6"/>
          <p:cNvSpPr txBox="1"/>
          <p:nvPr/>
        </p:nvSpPr>
        <p:spPr>
          <a:xfrm>
            <a:off x="5905880" y="4393438"/>
            <a:ext cx="5227320" cy="1781810"/>
          </a:xfrm>
          <a:prstGeom prst="rect">
            <a:avLst/>
          </a:prstGeom>
        </p:spPr>
        <p:txBody>
          <a:bodyPr vert="horz" wrap="square" lIns="0" tIns="40005" rIns="0" bIns="0" rtlCol="0">
            <a:spAutoFit/>
          </a:bodyPr>
          <a:lstStyle/>
          <a:p>
            <a:pPr marL="12700" marR="5080">
              <a:lnSpc>
                <a:spcPct val="90000"/>
              </a:lnSpc>
              <a:spcBef>
                <a:spcPts val="315"/>
              </a:spcBef>
            </a:pPr>
            <a:r>
              <a:rPr sz="1800" dirty="0">
                <a:latin typeface="Arial"/>
                <a:cs typeface="Arial"/>
              </a:rPr>
              <a:t>Our</a:t>
            </a:r>
            <a:r>
              <a:rPr sz="1800" spc="25" dirty="0">
                <a:latin typeface="Arial"/>
                <a:cs typeface="Arial"/>
              </a:rPr>
              <a:t> </a:t>
            </a:r>
            <a:r>
              <a:rPr sz="1800" spc="60" dirty="0">
                <a:latin typeface="Arial"/>
                <a:cs typeface="Arial"/>
              </a:rPr>
              <a:t>rowing</a:t>
            </a:r>
            <a:r>
              <a:rPr sz="1800" spc="15" dirty="0">
                <a:latin typeface="Arial"/>
                <a:cs typeface="Arial"/>
              </a:rPr>
              <a:t> </a:t>
            </a:r>
            <a:r>
              <a:rPr sz="1800" dirty="0">
                <a:latin typeface="Arial"/>
                <a:cs typeface="Arial"/>
              </a:rPr>
              <a:t>program’s</a:t>
            </a:r>
            <a:r>
              <a:rPr sz="1800" spc="10" dirty="0">
                <a:latin typeface="Arial"/>
                <a:cs typeface="Arial"/>
              </a:rPr>
              <a:t> </a:t>
            </a:r>
            <a:r>
              <a:rPr sz="1800" spc="70" dirty="0">
                <a:latin typeface="Arial"/>
                <a:cs typeface="Arial"/>
              </a:rPr>
              <a:t>enrollment</a:t>
            </a:r>
            <a:r>
              <a:rPr sz="1800" spc="30" dirty="0">
                <a:latin typeface="Arial"/>
                <a:cs typeface="Arial"/>
              </a:rPr>
              <a:t> </a:t>
            </a:r>
            <a:r>
              <a:rPr sz="1800" dirty="0">
                <a:latin typeface="Arial"/>
                <a:cs typeface="Arial"/>
              </a:rPr>
              <a:t>is</a:t>
            </a:r>
            <a:r>
              <a:rPr sz="1800" spc="20" dirty="0">
                <a:latin typeface="Arial"/>
                <a:cs typeface="Arial"/>
              </a:rPr>
              <a:t> </a:t>
            </a:r>
            <a:r>
              <a:rPr sz="1800" spc="70" dirty="0">
                <a:latin typeface="Arial"/>
                <a:cs typeface="Arial"/>
              </a:rPr>
              <a:t>kept</a:t>
            </a:r>
            <a:r>
              <a:rPr sz="1800" spc="25" dirty="0">
                <a:latin typeface="Arial"/>
                <a:cs typeface="Arial"/>
              </a:rPr>
              <a:t> </a:t>
            </a:r>
            <a:r>
              <a:rPr sz="1800" spc="50" dirty="0">
                <a:latin typeface="Arial"/>
                <a:cs typeface="Arial"/>
              </a:rPr>
              <a:t>small</a:t>
            </a:r>
            <a:r>
              <a:rPr sz="1800" dirty="0">
                <a:latin typeface="Arial"/>
                <a:cs typeface="Arial"/>
              </a:rPr>
              <a:t> </a:t>
            </a:r>
            <a:r>
              <a:rPr sz="1800" spc="55" dirty="0">
                <a:latin typeface="Arial"/>
                <a:cs typeface="Arial"/>
              </a:rPr>
              <a:t>to </a:t>
            </a:r>
            <a:r>
              <a:rPr sz="1800" spc="50" dirty="0">
                <a:latin typeface="Arial"/>
                <a:cs typeface="Arial"/>
              </a:rPr>
              <a:t>give</a:t>
            </a:r>
            <a:r>
              <a:rPr sz="1800" spc="-35" dirty="0">
                <a:latin typeface="Arial"/>
                <a:cs typeface="Arial"/>
              </a:rPr>
              <a:t> </a:t>
            </a:r>
            <a:r>
              <a:rPr sz="1800" spc="50" dirty="0">
                <a:latin typeface="Arial"/>
                <a:cs typeface="Arial"/>
              </a:rPr>
              <a:t>your</a:t>
            </a:r>
            <a:r>
              <a:rPr sz="1800" spc="-15" dirty="0">
                <a:latin typeface="Arial"/>
                <a:cs typeface="Arial"/>
              </a:rPr>
              <a:t> </a:t>
            </a:r>
            <a:r>
              <a:rPr sz="1800" spc="60" dirty="0">
                <a:latin typeface="Arial"/>
                <a:cs typeface="Arial"/>
              </a:rPr>
              <a:t>child</a:t>
            </a:r>
            <a:r>
              <a:rPr sz="1800" spc="-25" dirty="0">
                <a:latin typeface="Arial"/>
                <a:cs typeface="Arial"/>
              </a:rPr>
              <a:t> </a:t>
            </a:r>
            <a:r>
              <a:rPr sz="1800" spc="60" dirty="0">
                <a:latin typeface="Arial"/>
                <a:cs typeface="Arial"/>
              </a:rPr>
              <a:t>enough</a:t>
            </a:r>
            <a:r>
              <a:rPr sz="1800" spc="-10" dirty="0">
                <a:latin typeface="Arial"/>
                <a:cs typeface="Arial"/>
              </a:rPr>
              <a:t> </a:t>
            </a:r>
            <a:r>
              <a:rPr sz="1800" spc="50" dirty="0">
                <a:latin typeface="Arial"/>
                <a:cs typeface="Arial"/>
              </a:rPr>
              <a:t>attention</a:t>
            </a:r>
            <a:r>
              <a:rPr sz="1800" spc="-15" dirty="0">
                <a:latin typeface="Arial"/>
                <a:cs typeface="Arial"/>
              </a:rPr>
              <a:t> </a:t>
            </a:r>
            <a:r>
              <a:rPr sz="1800" spc="55" dirty="0">
                <a:latin typeface="Arial"/>
                <a:cs typeface="Arial"/>
              </a:rPr>
              <a:t>for</a:t>
            </a:r>
            <a:r>
              <a:rPr sz="1800" spc="-15" dirty="0">
                <a:latin typeface="Arial"/>
                <a:cs typeface="Arial"/>
              </a:rPr>
              <a:t> </a:t>
            </a:r>
            <a:r>
              <a:rPr sz="1800" spc="85" dirty="0">
                <a:latin typeface="Arial"/>
                <a:cs typeface="Arial"/>
              </a:rPr>
              <a:t>them</a:t>
            </a:r>
            <a:r>
              <a:rPr sz="1800" spc="-20" dirty="0">
                <a:latin typeface="Arial"/>
                <a:cs typeface="Arial"/>
              </a:rPr>
              <a:t> </a:t>
            </a:r>
            <a:r>
              <a:rPr sz="1800" spc="80" dirty="0">
                <a:latin typeface="Arial"/>
                <a:cs typeface="Arial"/>
              </a:rPr>
              <a:t>to</a:t>
            </a:r>
            <a:r>
              <a:rPr sz="1800" spc="-30" dirty="0">
                <a:latin typeface="Arial"/>
                <a:cs typeface="Arial"/>
              </a:rPr>
              <a:t> </a:t>
            </a:r>
            <a:r>
              <a:rPr sz="1800" spc="55" dirty="0">
                <a:latin typeface="Arial"/>
                <a:cs typeface="Arial"/>
              </a:rPr>
              <a:t>truly </a:t>
            </a:r>
            <a:r>
              <a:rPr sz="1800" dirty="0">
                <a:latin typeface="Arial"/>
                <a:cs typeface="Arial"/>
              </a:rPr>
              <a:t>hone</a:t>
            </a:r>
            <a:r>
              <a:rPr sz="1800" spc="90" dirty="0">
                <a:latin typeface="Arial"/>
                <a:cs typeface="Arial"/>
              </a:rPr>
              <a:t> </a:t>
            </a:r>
            <a:r>
              <a:rPr sz="1800" dirty="0">
                <a:latin typeface="Arial"/>
                <a:cs typeface="Arial"/>
              </a:rPr>
              <a:t>their</a:t>
            </a:r>
            <a:r>
              <a:rPr sz="1800" spc="75" dirty="0">
                <a:latin typeface="Arial"/>
                <a:cs typeface="Arial"/>
              </a:rPr>
              <a:t> </a:t>
            </a:r>
            <a:r>
              <a:rPr sz="1800" dirty="0">
                <a:latin typeface="Arial"/>
                <a:cs typeface="Arial"/>
              </a:rPr>
              <a:t>skills.</a:t>
            </a:r>
            <a:r>
              <a:rPr sz="1800" spc="55" dirty="0">
                <a:latin typeface="Arial"/>
                <a:cs typeface="Arial"/>
              </a:rPr>
              <a:t> </a:t>
            </a:r>
            <a:r>
              <a:rPr sz="1800" dirty="0">
                <a:latin typeface="Arial"/>
                <a:cs typeface="Arial"/>
              </a:rPr>
              <a:t>It</a:t>
            </a:r>
            <a:r>
              <a:rPr sz="1800" spc="55" dirty="0">
                <a:latin typeface="Arial"/>
                <a:cs typeface="Arial"/>
              </a:rPr>
              <a:t> </a:t>
            </a:r>
            <a:r>
              <a:rPr sz="1800" dirty="0">
                <a:latin typeface="Arial"/>
                <a:cs typeface="Arial"/>
              </a:rPr>
              <a:t>focuses</a:t>
            </a:r>
            <a:r>
              <a:rPr sz="1800" spc="114" dirty="0">
                <a:latin typeface="Arial"/>
                <a:cs typeface="Arial"/>
              </a:rPr>
              <a:t> </a:t>
            </a:r>
            <a:r>
              <a:rPr sz="1800" spc="60" dirty="0">
                <a:latin typeface="Arial"/>
                <a:cs typeface="Arial"/>
              </a:rPr>
              <a:t>on</a:t>
            </a:r>
            <a:r>
              <a:rPr sz="1800" spc="65" dirty="0">
                <a:latin typeface="Arial"/>
                <a:cs typeface="Arial"/>
              </a:rPr>
              <a:t> developing</a:t>
            </a:r>
            <a:r>
              <a:rPr sz="1800" spc="80" dirty="0">
                <a:latin typeface="Arial"/>
                <a:cs typeface="Arial"/>
              </a:rPr>
              <a:t> </a:t>
            </a:r>
            <a:r>
              <a:rPr sz="1800" spc="-10" dirty="0">
                <a:latin typeface="Arial"/>
                <a:cs typeface="Arial"/>
              </a:rPr>
              <a:t>basic </a:t>
            </a:r>
            <a:r>
              <a:rPr sz="1800" dirty="0">
                <a:latin typeface="Arial"/>
                <a:cs typeface="Arial"/>
              </a:rPr>
              <a:t>techniques</a:t>
            </a:r>
            <a:r>
              <a:rPr sz="1800" spc="125" dirty="0">
                <a:latin typeface="Arial"/>
                <a:cs typeface="Arial"/>
              </a:rPr>
              <a:t> </a:t>
            </a:r>
            <a:r>
              <a:rPr sz="1800" dirty="0">
                <a:latin typeface="Arial"/>
                <a:cs typeface="Arial"/>
              </a:rPr>
              <a:t>so</a:t>
            </a:r>
            <a:r>
              <a:rPr sz="1800" spc="120" dirty="0">
                <a:latin typeface="Arial"/>
                <a:cs typeface="Arial"/>
              </a:rPr>
              <a:t> </a:t>
            </a:r>
            <a:r>
              <a:rPr sz="1800" spc="50" dirty="0">
                <a:latin typeface="Arial"/>
                <a:cs typeface="Arial"/>
              </a:rPr>
              <a:t>that</a:t>
            </a:r>
            <a:r>
              <a:rPr sz="1800" spc="110" dirty="0">
                <a:latin typeface="Arial"/>
                <a:cs typeface="Arial"/>
              </a:rPr>
              <a:t> </a:t>
            </a:r>
            <a:r>
              <a:rPr sz="1800" spc="50" dirty="0">
                <a:latin typeface="Arial"/>
                <a:cs typeface="Arial"/>
              </a:rPr>
              <a:t>campers</a:t>
            </a:r>
            <a:r>
              <a:rPr sz="1800" spc="100" dirty="0">
                <a:latin typeface="Arial"/>
                <a:cs typeface="Arial"/>
              </a:rPr>
              <a:t> </a:t>
            </a:r>
            <a:r>
              <a:rPr sz="1800" dirty="0">
                <a:latin typeface="Arial"/>
                <a:cs typeface="Arial"/>
              </a:rPr>
              <a:t>can</a:t>
            </a:r>
            <a:r>
              <a:rPr sz="1800" spc="90" dirty="0">
                <a:latin typeface="Arial"/>
                <a:cs typeface="Arial"/>
              </a:rPr>
              <a:t> </a:t>
            </a:r>
            <a:r>
              <a:rPr sz="1800" dirty="0">
                <a:latin typeface="Arial"/>
                <a:cs typeface="Arial"/>
              </a:rPr>
              <a:t>safely</a:t>
            </a:r>
            <a:r>
              <a:rPr sz="1800" spc="114" dirty="0">
                <a:latin typeface="Arial"/>
                <a:cs typeface="Arial"/>
              </a:rPr>
              <a:t> </a:t>
            </a:r>
            <a:r>
              <a:rPr sz="1800" spc="25" dirty="0">
                <a:latin typeface="Arial"/>
                <a:cs typeface="Arial"/>
              </a:rPr>
              <a:t>and </a:t>
            </a:r>
            <a:r>
              <a:rPr sz="1800" spc="60" dirty="0">
                <a:latin typeface="Arial"/>
                <a:cs typeface="Arial"/>
              </a:rPr>
              <a:t>confidently</a:t>
            </a:r>
            <a:r>
              <a:rPr sz="1800" spc="75" dirty="0">
                <a:latin typeface="Arial"/>
                <a:cs typeface="Arial"/>
              </a:rPr>
              <a:t> </a:t>
            </a:r>
            <a:r>
              <a:rPr sz="1800" spc="85" dirty="0">
                <a:latin typeface="Arial"/>
                <a:cs typeface="Arial"/>
              </a:rPr>
              <a:t>row</a:t>
            </a:r>
            <a:r>
              <a:rPr sz="1800" spc="45" dirty="0">
                <a:latin typeface="Arial"/>
                <a:cs typeface="Arial"/>
              </a:rPr>
              <a:t> </a:t>
            </a:r>
            <a:r>
              <a:rPr sz="1800" dirty="0">
                <a:latin typeface="Arial"/>
                <a:cs typeface="Arial"/>
              </a:rPr>
              <a:t>in</a:t>
            </a:r>
            <a:r>
              <a:rPr sz="1800" spc="30" dirty="0">
                <a:latin typeface="Arial"/>
                <a:cs typeface="Arial"/>
              </a:rPr>
              <a:t> </a:t>
            </a:r>
            <a:r>
              <a:rPr sz="1800" dirty="0">
                <a:latin typeface="Arial"/>
                <a:cs typeface="Arial"/>
              </a:rPr>
              <a:t>a</a:t>
            </a:r>
            <a:r>
              <a:rPr sz="1800" spc="30" dirty="0">
                <a:latin typeface="Arial"/>
                <a:cs typeface="Arial"/>
              </a:rPr>
              <a:t> </a:t>
            </a:r>
            <a:r>
              <a:rPr sz="1800" dirty="0">
                <a:latin typeface="Arial"/>
                <a:cs typeface="Arial"/>
              </a:rPr>
              <a:t>variety</a:t>
            </a:r>
            <a:r>
              <a:rPr sz="1800" spc="25" dirty="0">
                <a:latin typeface="Arial"/>
                <a:cs typeface="Arial"/>
              </a:rPr>
              <a:t> </a:t>
            </a:r>
            <a:r>
              <a:rPr sz="1800" spc="75" dirty="0">
                <a:latin typeface="Arial"/>
                <a:cs typeface="Arial"/>
              </a:rPr>
              <a:t>of</a:t>
            </a:r>
            <a:r>
              <a:rPr sz="1800" spc="50" dirty="0">
                <a:latin typeface="Arial"/>
                <a:cs typeface="Arial"/>
              </a:rPr>
              <a:t> </a:t>
            </a:r>
            <a:r>
              <a:rPr sz="1800" dirty="0">
                <a:latin typeface="Arial"/>
                <a:cs typeface="Arial"/>
              </a:rPr>
              <a:t>boats</a:t>
            </a:r>
            <a:r>
              <a:rPr sz="1800" spc="30" dirty="0">
                <a:latin typeface="Arial"/>
                <a:cs typeface="Arial"/>
              </a:rPr>
              <a:t> </a:t>
            </a:r>
            <a:r>
              <a:rPr sz="1800" spc="25" dirty="0">
                <a:latin typeface="Arial"/>
                <a:cs typeface="Arial"/>
              </a:rPr>
              <a:t>and </a:t>
            </a:r>
            <a:r>
              <a:rPr sz="1800" dirty="0">
                <a:latin typeface="Arial"/>
                <a:cs typeface="Arial"/>
              </a:rPr>
              <a:t>conditions,</a:t>
            </a:r>
            <a:r>
              <a:rPr sz="1800" spc="75" dirty="0">
                <a:latin typeface="Arial"/>
                <a:cs typeface="Arial"/>
              </a:rPr>
              <a:t> </a:t>
            </a:r>
            <a:r>
              <a:rPr sz="1800" spc="50" dirty="0">
                <a:latin typeface="Arial"/>
                <a:cs typeface="Arial"/>
              </a:rPr>
              <a:t>and </a:t>
            </a:r>
            <a:r>
              <a:rPr sz="1800" dirty="0">
                <a:latin typeface="Arial"/>
                <a:cs typeface="Arial"/>
              </a:rPr>
              <a:t>foster</a:t>
            </a:r>
            <a:r>
              <a:rPr sz="1800" spc="85" dirty="0">
                <a:latin typeface="Arial"/>
                <a:cs typeface="Arial"/>
              </a:rPr>
              <a:t> </a:t>
            </a:r>
            <a:r>
              <a:rPr sz="1800" dirty="0">
                <a:latin typeface="Arial"/>
                <a:cs typeface="Arial"/>
              </a:rPr>
              <a:t>an</a:t>
            </a:r>
            <a:r>
              <a:rPr sz="1800" spc="55" dirty="0">
                <a:latin typeface="Arial"/>
                <a:cs typeface="Arial"/>
              </a:rPr>
              <a:t> </a:t>
            </a:r>
            <a:r>
              <a:rPr sz="1800" spc="65" dirty="0">
                <a:latin typeface="Arial"/>
                <a:cs typeface="Arial"/>
              </a:rPr>
              <a:t>enjoyment </a:t>
            </a:r>
            <a:r>
              <a:rPr sz="1800" spc="80" dirty="0">
                <a:latin typeface="Arial"/>
                <a:cs typeface="Arial"/>
              </a:rPr>
              <a:t>of</a:t>
            </a:r>
            <a:r>
              <a:rPr sz="1800" spc="60" dirty="0">
                <a:latin typeface="Arial"/>
                <a:cs typeface="Arial"/>
              </a:rPr>
              <a:t> the</a:t>
            </a:r>
            <a:r>
              <a:rPr sz="1800" spc="70" dirty="0">
                <a:latin typeface="Arial"/>
                <a:cs typeface="Arial"/>
              </a:rPr>
              <a:t> </a:t>
            </a:r>
            <a:r>
              <a:rPr sz="1800" spc="40" dirty="0">
                <a:latin typeface="Arial"/>
                <a:cs typeface="Arial"/>
              </a:rPr>
              <a:t>sport </a:t>
            </a:r>
            <a:r>
              <a:rPr sz="1800" spc="50" dirty="0">
                <a:latin typeface="Arial"/>
                <a:cs typeface="Arial"/>
              </a:rPr>
              <a:t>that</a:t>
            </a:r>
            <a:r>
              <a:rPr sz="1800" spc="-15" dirty="0">
                <a:latin typeface="Arial"/>
                <a:cs typeface="Arial"/>
              </a:rPr>
              <a:t> </a:t>
            </a:r>
            <a:r>
              <a:rPr sz="1800" spc="80" dirty="0">
                <a:latin typeface="Arial"/>
                <a:cs typeface="Arial"/>
              </a:rPr>
              <a:t>will</a:t>
            </a:r>
            <a:r>
              <a:rPr sz="1800" spc="-25" dirty="0">
                <a:latin typeface="Arial"/>
                <a:cs typeface="Arial"/>
              </a:rPr>
              <a:t> </a:t>
            </a:r>
            <a:r>
              <a:rPr sz="1800" dirty="0">
                <a:latin typeface="Arial"/>
                <a:cs typeface="Arial"/>
              </a:rPr>
              <a:t>last</a:t>
            </a:r>
            <a:r>
              <a:rPr sz="1800" spc="-10" dirty="0">
                <a:latin typeface="Arial"/>
                <a:cs typeface="Arial"/>
              </a:rPr>
              <a:t> </a:t>
            </a:r>
            <a:r>
              <a:rPr sz="1800" dirty="0">
                <a:latin typeface="Arial"/>
                <a:cs typeface="Arial"/>
              </a:rPr>
              <a:t>a</a:t>
            </a:r>
            <a:r>
              <a:rPr sz="1800" spc="-25" dirty="0">
                <a:latin typeface="Arial"/>
                <a:cs typeface="Arial"/>
              </a:rPr>
              <a:t> </a:t>
            </a:r>
            <a:r>
              <a:rPr sz="1800" spc="-10" dirty="0">
                <a:latin typeface="Arial"/>
                <a:cs typeface="Arial"/>
              </a:rPr>
              <a:t>lifetime.</a:t>
            </a:r>
            <a:endParaRPr sz="18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4815840"/>
            <a:chOff x="0" y="0"/>
            <a:chExt cx="12192000" cy="4815840"/>
          </a:xfrm>
        </p:grpSpPr>
        <p:pic>
          <p:nvPicPr>
            <p:cNvPr id="3" name="object 3"/>
            <p:cNvPicPr/>
            <p:nvPr/>
          </p:nvPicPr>
          <p:blipFill>
            <a:blip r:embed="rId2" cstate="print"/>
            <a:stretch>
              <a:fillRect/>
            </a:stretch>
          </p:blipFill>
          <p:spPr>
            <a:xfrm>
              <a:off x="0" y="0"/>
              <a:ext cx="12192000" cy="4666488"/>
            </a:xfrm>
            <a:prstGeom prst="rect">
              <a:avLst/>
            </a:prstGeom>
          </p:spPr>
        </p:pic>
        <p:pic>
          <p:nvPicPr>
            <p:cNvPr id="4" name="object 4"/>
            <p:cNvPicPr/>
            <p:nvPr/>
          </p:nvPicPr>
          <p:blipFill>
            <a:blip r:embed="rId3" cstate="print"/>
            <a:stretch>
              <a:fillRect/>
            </a:stretch>
          </p:blipFill>
          <p:spPr>
            <a:xfrm>
              <a:off x="0" y="2988810"/>
              <a:ext cx="12192000" cy="1827029"/>
            </a:xfrm>
            <a:prstGeom prst="rect">
              <a:avLst/>
            </a:prstGeom>
          </p:spPr>
        </p:pic>
      </p:grpSp>
      <p:sp>
        <p:nvSpPr>
          <p:cNvPr id="5" name="object 5"/>
          <p:cNvSpPr txBox="1"/>
          <p:nvPr/>
        </p:nvSpPr>
        <p:spPr>
          <a:xfrm>
            <a:off x="883411" y="4742815"/>
            <a:ext cx="2842895" cy="939800"/>
          </a:xfrm>
          <a:prstGeom prst="rect">
            <a:avLst/>
          </a:prstGeom>
        </p:spPr>
        <p:txBody>
          <a:bodyPr vert="horz" wrap="square" lIns="0" tIns="12700" rIns="0" bIns="0" rtlCol="0">
            <a:spAutoFit/>
          </a:bodyPr>
          <a:lstStyle/>
          <a:p>
            <a:pPr marL="12700">
              <a:lnSpc>
                <a:spcPct val="100000"/>
              </a:lnSpc>
              <a:spcBef>
                <a:spcPts val="100"/>
              </a:spcBef>
            </a:pPr>
            <a:r>
              <a:rPr sz="6000" b="1" spc="-595" dirty="0">
                <a:latin typeface="Arial"/>
                <a:cs typeface="Arial"/>
              </a:rPr>
              <a:t>Kayaking</a:t>
            </a:r>
            <a:endParaRPr sz="6000">
              <a:latin typeface="Arial"/>
              <a:cs typeface="Arial"/>
            </a:endParaRPr>
          </a:p>
        </p:txBody>
      </p:sp>
      <p:sp>
        <p:nvSpPr>
          <p:cNvPr id="6" name="object 6"/>
          <p:cNvSpPr txBox="1"/>
          <p:nvPr/>
        </p:nvSpPr>
        <p:spPr>
          <a:xfrm>
            <a:off x="5905880" y="4333113"/>
            <a:ext cx="5722620" cy="2028825"/>
          </a:xfrm>
          <a:prstGeom prst="rect">
            <a:avLst/>
          </a:prstGeom>
        </p:spPr>
        <p:txBody>
          <a:bodyPr vert="horz" wrap="square" lIns="0" tIns="40005" rIns="0" bIns="0" rtlCol="0">
            <a:spAutoFit/>
          </a:bodyPr>
          <a:lstStyle/>
          <a:p>
            <a:pPr marL="12700" marR="5080">
              <a:lnSpc>
                <a:spcPct val="90000"/>
              </a:lnSpc>
              <a:spcBef>
                <a:spcPts val="315"/>
              </a:spcBef>
            </a:pPr>
            <a:r>
              <a:rPr sz="1800" dirty="0">
                <a:latin typeface="Arial"/>
                <a:cs typeface="Arial"/>
              </a:rPr>
              <a:t>This</a:t>
            </a:r>
            <a:r>
              <a:rPr sz="1800" spc="-15" dirty="0">
                <a:latin typeface="Arial"/>
                <a:cs typeface="Arial"/>
              </a:rPr>
              <a:t> </a:t>
            </a:r>
            <a:r>
              <a:rPr sz="1800" spc="65" dirty="0">
                <a:latin typeface="Arial"/>
                <a:cs typeface="Arial"/>
              </a:rPr>
              <a:t>summer</a:t>
            </a:r>
            <a:r>
              <a:rPr sz="1800" spc="-10" dirty="0">
                <a:latin typeface="Arial"/>
                <a:cs typeface="Arial"/>
              </a:rPr>
              <a:t> </a:t>
            </a:r>
            <a:r>
              <a:rPr sz="1800" spc="80" dirty="0">
                <a:latin typeface="Arial"/>
                <a:cs typeface="Arial"/>
              </a:rPr>
              <a:t>get</a:t>
            </a:r>
            <a:r>
              <a:rPr sz="1800" spc="-30" dirty="0">
                <a:latin typeface="Arial"/>
                <a:cs typeface="Arial"/>
              </a:rPr>
              <a:t> </a:t>
            </a:r>
            <a:r>
              <a:rPr sz="1800" spc="50" dirty="0">
                <a:latin typeface="Arial"/>
                <a:cs typeface="Arial"/>
              </a:rPr>
              <a:t>your</a:t>
            </a:r>
            <a:r>
              <a:rPr sz="1800" spc="-5" dirty="0">
                <a:latin typeface="Arial"/>
                <a:cs typeface="Arial"/>
              </a:rPr>
              <a:t> </a:t>
            </a:r>
            <a:r>
              <a:rPr sz="1800" spc="60" dirty="0">
                <a:latin typeface="Arial"/>
                <a:cs typeface="Arial"/>
              </a:rPr>
              <a:t>child</a:t>
            </a:r>
            <a:r>
              <a:rPr sz="1800" spc="-30" dirty="0">
                <a:latin typeface="Arial"/>
                <a:cs typeface="Arial"/>
              </a:rPr>
              <a:t> </a:t>
            </a:r>
            <a:r>
              <a:rPr sz="1800" spc="75" dirty="0">
                <a:latin typeface="Arial"/>
                <a:cs typeface="Arial"/>
              </a:rPr>
              <a:t>out</a:t>
            </a:r>
            <a:r>
              <a:rPr sz="1800" spc="-35" dirty="0">
                <a:latin typeface="Arial"/>
                <a:cs typeface="Arial"/>
              </a:rPr>
              <a:t> </a:t>
            </a:r>
            <a:r>
              <a:rPr sz="1800" spc="60" dirty="0">
                <a:latin typeface="Arial"/>
                <a:cs typeface="Arial"/>
              </a:rPr>
              <a:t>on</a:t>
            </a:r>
            <a:r>
              <a:rPr sz="1800" spc="-20" dirty="0">
                <a:latin typeface="Arial"/>
                <a:cs typeface="Arial"/>
              </a:rPr>
              <a:t> </a:t>
            </a:r>
            <a:r>
              <a:rPr sz="1800" spc="60" dirty="0">
                <a:latin typeface="Arial"/>
                <a:cs typeface="Arial"/>
              </a:rPr>
              <a:t>the</a:t>
            </a:r>
            <a:r>
              <a:rPr sz="1800" spc="-25" dirty="0">
                <a:latin typeface="Arial"/>
                <a:cs typeface="Arial"/>
              </a:rPr>
              <a:t> </a:t>
            </a:r>
            <a:r>
              <a:rPr sz="1800" spc="60" dirty="0">
                <a:latin typeface="Arial"/>
                <a:cs typeface="Arial"/>
              </a:rPr>
              <a:t>water</a:t>
            </a:r>
            <a:r>
              <a:rPr sz="1800" spc="-25" dirty="0">
                <a:latin typeface="Arial"/>
                <a:cs typeface="Arial"/>
              </a:rPr>
              <a:t> </a:t>
            </a:r>
            <a:r>
              <a:rPr sz="1800" dirty="0">
                <a:latin typeface="Arial"/>
                <a:cs typeface="Arial"/>
              </a:rPr>
              <a:t>at</a:t>
            </a:r>
            <a:r>
              <a:rPr sz="1800" spc="-30" dirty="0">
                <a:latin typeface="Arial"/>
                <a:cs typeface="Arial"/>
              </a:rPr>
              <a:t> </a:t>
            </a:r>
            <a:r>
              <a:rPr sz="1800" spc="-25" dirty="0">
                <a:latin typeface="Arial"/>
                <a:cs typeface="Arial"/>
              </a:rPr>
              <a:t>an ONEC</a:t>
            </a:r>
            <a:r>
              <a:rPr sz="1800" spc="40" dirty="0">
                <a:latin typeface="Arial"/>
                <a:cs typeface="Arial"/>
              </a:rPr>
              <a:t> </a:t>
            </a:r>
            <a:r>
              <a:rPr sz="1800" dirty="0">
                <a:latin typeface="Arial"/>
                <a:cs typeface="Arial"/>
              </a:rPr>
              <a:t>Kayaking</a:t>
            </a:r>
            <a:r>
              <a:rPr sz="1800" spc="50" dirty="0">
                <a:latin typeface="Arial"/>
                <a:cs typeface="Arial"/>
              </a:rPr>
              <a:t> </a:t>
            </a:r>
            <a:r>
              <a:rPr sz="1800" dirty="0">
                <a:latin typeface="Arial"/>
                <a:cs typeface="Arial"/>
              </a:rPr>
              <a:t>and</a:t>
            </a:r>
            <a:r>
              <a:rPr sz="1800" spc="60" dirty="0">
                <a:latin typeface="Arial"/>
                <a:cs typeface="Arial"/>
              </a:rPr>
              <a:t> </a:t>
            </a:r>
            <a:r>
              <a:rPr sz="1800" dirty="0">
                <a:latin typeface="Arial"/>
                <a:cs typeface="Arial"/>
              </a:rPr>
              <a:t>Stand-</a:t>
            </a:r>
            <a:r>
              <a:rPr sz="1800" spc="80" dirty="0">
                <a:latin typeface="Arial"/>
                <a:cs typeface="Arial"/>
              </a:rPr>
              <a:t>up </a:t>
            </a:r>
            <a:r>
              <a:rPr sz="1800" spc="45" dirty="0">
                <a:latin typeface="Arial"/>
                <a:cs typeface="Arial"/>
              </a:rPr>
              <a:t>Paddleboarding</a:t>
            </a:r>
            <a:r>
              <a:rPr sz="1800" spc="80" dirty="0">
                <a:latin typeface="Arial"/>
                <a:cs typeface="Arial"/>
              </a:rPr>
              <a:t> </a:t>
            </a:r>
            <a:r>
              <a:rPr sz="1800" spc="-10" dirty="0">
                <a:latin typeface="Arial"/>
                <a:cs typeface="Arial"/>
              </a:rPr>
              <a:t>(SUP) </a:t>
            </a:r>
            <a:r>
              <a:rPr sz="1800" spc="55" dirty="0">
                <a:latin typeface="Arial"/>
                <a:cs typeface="Arial"/>
              </a:rPr>
              <a:t>Summer</a:t>
            </a:r>
            <a:r>
              <a:rPr sz="1800" spc="-15" dirty="0">
                <a:latin typeface="Arial"/>
                <a:cs typeface="Arial"/>
              </a:rPr>
              <a:t> </a:t>
            </a:r>
            <a:r>
              <a:rPr sz="1800" dirty="0">
                <a:latin typeface="Arial"/>
                <a:cs typeface="Arial"/>
              </a:rPr>
              <a:t>Day</a:t>
            </a:r>
            <a:r>
              <a:rPr sz="1800" spc="-5" dirty="0">
                <a:latin typeface="Arial"/>
                <a:cs typeface="Arial"/>
              </a:rPr>
              <a:t> </a:t>
            </a:r>
            <a:r>
              <a:rPr sz="1800" dirty="0">
                <a:latin typeface="Arial"/>
                <a:cs typeface="Arial"/>
              </a:rPr>
              <a:t>Camp!</a:t>
            </a:r>
            <a:r>
              <a:rPr sz="1800" spc="459" dirty="0">
                <a:latin typeface="Arial"/>
                <a:cs typeface="Arial"/>
              </a:rPr>
              <a:t> </a:t>
            </a:r>
            <a:r>
              <a:rPr sz="1800" dirty="0">
                <a:latin typeface="Arial"/>
                <a:cs typeface="Arial"/>
              </a:rPr>
              <a:t>Kids</a:t>
            </a:r>
            <a:r>
              <a:rPr sz="1800" spc="5" dirty="0">
                <a:latin typeface="Arial"/>
                <a:cs typeface="Arial"/>
              </a:rPr>
              <a:t> </a:t>
            </a:r>
            <a:r>
              <a:rPr sz="1800" spc="80" dirty="0">
                <a:latin typeface="Arial"/>
                <a:cs typeface="Arial"/>
              </a:rPr>
              <a:t>will</a:t>
            </a:r>
            <a:r>
              <a:rPr sz="1800" spc="-20" dirty="0">
                <a:latin typeface="Arial"/>
                <a:cs typeface="Arial"/>
              </a:rPr>
              <a:t> </a:t>
            </a:r>
            <a:r>
              <a:rPr sz="1800" dirty="0">
                <a:latin typeface="Arial"/>
                <a:cs typeface="Arial"/>
              </a:rPr>
              <a:t>have </a:t>
            </a:r>
            <a:r>
              <a:rPr sz="1800" spc="60" dirty="0">
                <a:latin typeface="Arial"/>
                <a:cs typeface="Arial"/>
              </a:rPr>
              <a:t>fun</a:t>
            </a:r>
            <a:r>
              <a:rPr sz="1800" spc="15" dirty="0">
                <a:latin typeface="Arial"/>
                <a:cs typeface="Arial"/>
              </a:rPr>
              <a:t> </a:t>
            </a:r>
            <a:r>
              <a:rPr sz="1800" spc="55" dirty="0">
                <a:latin typeface="Arial"/>
                <a:cs typeface="Arial"/>
              </a:rPr>
              <a:t>developing </a:t>
            </a:r>
            <a:r>
              <a:rPr sz="1800" spc="65" dirty="0">
                <a:latin typeface="Arial"/>
                <a:cs typeface="Arial"/>
              </a:rPr>
              <a:t>paddling</a:t>
            </a:r>
            <a:r>
              <a:rPr sz="1800" spc="80" dirty="0">
                <a:latin typeface="Arial"/>
                <a:cs typeface="Arial"/>
              </a:rPr>
              <a:t> </a:t>
            </a:r>
            <a:r>
              <a:rPr sz="1800" spc="10" dirty="0">
                <a:latin typeface="Arial"/>
                <a:cs typeface="Arial"/>
              </a:rPr>
              <a:t>strokes</a:t>
            </a:r>
            <a:r>
              <a:rPr sz="1800" spc="125" dirty="0">
                <a:latin typeface="Arial"/>
                <a:cs typeface="Arial"/>
              </a:rPr>
              <a:t> </a:t>
            </a:r>
            <a:r>
              <a:rPr sz="1800" spc="50" dirty="0">
                <a:latin typeface="Arial"/>
                <a:cs typeface="Arial"/>
              </a:rPr>
              <a:t>and</a:t>
            </a:r>
            <a:r>
              <a:rPr sz="1800" spc="85" dirty="0">
                <a:latin typeface="Arial"/>
                <a:cs typeface="Arial"/>
              </a:rPr>
              <a:t> </a:t>
            </a:r>
            <a:r>
              <a:rPr sz="1800" spc="10" dirty="0">
                <a:latin typeface="Arial"/>
                <a:cs typeface="Arial"/>
              </a:rPr>
              <a:t>techniques</a:t>
            </a:r>
            <a:r>
              <a:rPr sz="1800" spc="105" dirty="0">
                <a:latin typeface="Arial"/>
                <a:cs typeface="Arial"/>
              </a:rPr>
              <a:t> </a:t>
            </a:r>
            <a:r>
              <a:rPr sz="1800" spc="10" dirty="0">
                <a:latin typeface="Arial"/>
                <a:cs typeface="Arial"/>
              </a:rPr>
              <a:t>(whether</a:t>
            </a:r>
            <a:r>
              <a:rPr sz="1800" spc="140" dirty="0">
                <a:latin typeface="Arial"/>
                <a:cs typeface="Arial"/>
              </a:rPr>
              <a:t> </a:t>
            </a:r>
            <a:r>
              <a:rPr sz="1800" spc="55" dirty="0">
                <a:latin typeface="Arial"/>
                <a:cs typeface="Arial"/>
              </a:rPr>
              <a:t>exploring</a:t>
            </a:r>
            <a:r>
              <a:rPr sz="1800" spc="85" dirty="0">
                <a:latin typeface="Arial"/>
                <a:cs typeface="Arial"/>
              </a:rPr>
              <a:t> </a:t>
            </a:r>
            <a:r>
              <a:rPr sz="1800" spc="-50" dirty="0">
                <a:latin typeface="Arial"/>
                <a:cs typeface="Arial"/>
              </a:rPr>
              <a:t>a </a:t>
            </a:r>
            <a:r>
              <a:rPr sz="1800" spc="75" dirty="0">
                <a:latin typeface="Arial"/>
                <a:cs typeface="Arial"/>
              </a:rPr>
              <a:t>new</a:t>
            </a:r>
            <a:r>
              <a:rPr sz="1800" spc="-5" dirty="0">
                <a:latin typeface="Arial"/>
                <a:cs typeface="Arial"/>
              </a:rPr>
              <a:t> </a:t>
            </a:r>
            <a:r>
              <a:rPr sz="1800" spc="50" dirty="0">
                <a:latin typeface="Arial"/>
                <a:cs typeface="Arial"/>
              </a:rPr>
              <a:t>sport</a:t>
            </a:r>
            <a:r>
              <a:rPr sz="1800" spc="15" dirty="0">
                <a:latin typeface="Arial"/>
                <a:cs typeface="Arial"/>
              </a:rPr>
              <a:t> </a:t>
            </a:r>
            <a:r>
              <a:rPr sz="1800" dirty="0">
                <a:latin typeface="Arial"/>
                <a:cs typeface="Arial"/>
              </a:rPr>
              <a:t>or</a:t>
            </a:r>
            <a:r>
              <a:rPr sz="1800" spc="20" dirty="0">
                <a:latin typeface="Arial"/>
                <a:cs typeface="Arial"/>
              </a:rPr>
              <a:t> </a:t>
            </a:r>
            <a:r>
              <a:rPr sz="1800" spc="55" dirty="0">
                <a:latin typeface="Arial"/>
                <a:cs typeface="Arial"/>
              </a:rPr>
              <a:t>improving</a:t>
            </a:r>
            <a:r>
              <a:rPr sz="1800" spc="-15" dirty="0">
                <a:latin typeface="Arial"/>
                <a:cs typeface="Arial"/>
              </a:rPr>
              <a:t> </a:t>
            </a:r>
            <a:r>
              <a:rPr sz="1800" spc="60" dirty="0">
                <a:latin typeface="Arial"/>
                <a:cs typeface="Arial"/>
              </a:rPr>
              <a:t>on</a:t>
            </a:r>
            <a:r>
              <a:rPr sz="1800" spc="5" dirty="0">
                <a:latin typeface="Arial"/>
                <a:cs typeface="Arial"/>
              </a:rPr>
              <a:t> </a:t>
            </a:r>
            <a:r>
              <a:rPr sz="1800" dirty="0">
                <a:latin typeface="Arial"/>
                <a:cs typeface="Arial"/>
              </a:rPr>
              <a:t>skills</a:t>
            </a:r>
            <a:r>
              <a:rPr sz="1800" spc="25" dirty="0">
                <a:latin typeface="Arial"/>
                <a:cs typeface="Arial"/>
              </a:rPr>
              <a:t> </a:t>
            </a:r>
            <a:r>
              <a:rPr sz="1800" spc="50" dirty="0">
                <a:latin typeface="Arial"/>
                <a:cs typeface="Arial"/>
              </a:rPr>
              <a:t>leared</a:t>
            </a:r>
            <a:r>
              <a:rPr sz="1800" spc="5" dirty="0">
                <a:latin typeface="Arial"/>
                <a:cs typeface="Arial"/>
              </a:rPr>
              <a:t> </a:t>
            </a:r>
            <a:r>
              <a:rPr sz="1800" dirty="0">
                <a:latin typeface="Arial"/>
                <a:cs typeface="Arial"/>
              </a:rPr>
              <a:t>last</a:t>
            </a:r>
            <a:r>
              <a:rPr sz="1800" spc="-10" dirty="0">
                <a:latin typeface="Arial"/>
                <a:cs typeface="Arial"/>
              </a:rPr>
              <a:t> year),</a:t>
            </a:r>
            <a:r>
              <a:rPr sz="1800" spc="10" dirty="0">
                <a:latin typeface="Arial"/>
                <a:cs typeface="Arial"/>
              </a:rPr>
              <a:t> </a:t>
            </a:r>
            <a:r>
              <a:rPr sz="1800" spc="25" dirty="0">
                <a:latin typeface="Arial"/>
                <a:cs typeface="Arial"/>
              </a:rPr>
              <a:t>all </a:t>
            </a:r>
            <a:r>
              <a:rPr sz="1800" spc="65" dirty="0">
                <a:latin typeface="Arial"/>
                <a:cs typeface="Arial"/>
              </a:rPr>
              <a:t>while</a:t>
            </a:r>
            <a:r>
              <a:rPr sz="1800" spc="105" dirty="0">
                <a:latin typeface="Arial"/>
                <a:cs typeface="Arial"/>
              </a:rPr>
              <a:t> </a:t>
            </a:r>
            <a:r>
              <a:rPr sz="1800" dirty="0">
                <a:latin typeface="Arial"/>
                <a:cs typeface="Arial"/>
              </a:rPr>
              <a:t>discovering</a:t>
            </a:r>
            <a:r>
              <a:rPr sz="1800" spc="155" dirty="0">
                <a:latin typeface="Arial"/>
                <a:cs typeface="Arial"/>
              </a:rPr>
              <a:t> </a:t>
            </a:r>
            <a:r>
              <a:rPr sz="1800" spc="60" dirty="0">
                <a:latin typeface="Arial"/>
                <a:cs typeface="Arial"/>
              </a:rPr>
              <a:t>the</a:t>
            </a:r>
            <a:r>
              <a:rPr sz="1800" spc="135" dirty="0">
                <a:latin typeface="Arial"/>
                <a:cs typeface="Arial"/>
              </a:rPr>
              <a:t> </a:t>
            </a:r>
            <a:r>
              <a:rPr sz="1800" dirty="0">
                <a:latin typeface="Arial"/>
                <a:cs typeface="Arial"/>
              </a:rPr>
              <a:t>amazing</a:t>
            </a:r>
            <a:r>
              <a:rPr sz="1800" spc="80" dirty="0">
                <a:latin typeface="Arial"/>
                <a:cs typeface="Arial"/>
              </a:rPr>
              <a:t> </a:t>
            </a:r>
            <a:r>
              <a:rPr sz="1800" dirty="0">
                <a:latin typeface="Arial"/>
                <a:cs typeface="Arial"/>
              </a:rPr>
              <a:t>Ottawa</a:t>
            </a:r>
            <a:r>
              <a:rPr sz="1800" spc="85" dirty="0">
                <a:latin typeface="Arial"/>
                <a:cs typeface="Arial"/>
              </a:rPr>
              <a:t> </a:t>
            </a:r>
            <a:r>
              <a:rPr sz="1800" spc="-10" dirty="0">
                <a:latin typeface="Arial"/>
                <a:cs typeface="Arial"/>
              </a:rPr>
              <a:t>River,</a:t>
            </a:r>
            <a:r>
              <a:rPr sz="1800" spc="105" dirty="0">
                <a:latin typeface="Arial"/>
                <a:cs typeface="Arial"/>
              </a:rPr>
              <a:t> </a:t>
            </a:r>
            <a:r>
              <a:rPr sz="1800" spc="25" dirty="0">
                <a:latin typeface="Arial"/>
                <a:cs typeface="Arial"/>
              </a:rPr>
              <a:t>and </a:t>
            </a:r>
            <a:r>
              <a:rPr sz="1800" dirty="0">
                <a:latin typeface="Arial"/>
                <a:cs typeface="Arial"/>
              </a:rPr>
              <a:t>making</a:t>
            </a:r>
            <a:r>
              <a:rPr sz="1800" spc="10" dirty="0">
                <a:latin typeface="Arial"/>
                <a:cs typeface="Arial"/>
              </a:rPr>
              <a:t> </a:t>
            </a:r>
            <a:r>
              <a:rPr sz="1800" spc="75" dirty="0">
                <a:latin typeface="Arial"/>
                <a:cs typeface="Arial"/>
              </a:rPr>
              <a:t>new</a:t>
            </a:r>
            <a:r>
              <a:rPr sz="1800" spc="45" dirty="0">
                <a:latin typeface="Arial"/>
                <a:cs typeface="Arial"/>
              </a:rPr>
              <a:t> </a:t>
            </a:r>
            <a:r>
              <a:rPr sz="1800" dirty="0">
                <a:latin typeface="Arial"/>
                <a:cs typeface="Arial"/>
              </a:rPr>
              <a:t>friends!</a:t>
            </a:r>
            <a:r>
              <a:rPr sz="1800" spc="60" dirty="0">
                <a:latin typeface="Arial"/>
                <a:cs typeface="Arial"/>
              </a:rPr>
              <a:t>  </a:t>
            </a:r>
            <a:r>
              <a:rPr sz="1800" dirty="0">
                <a:latin typeface="Arial"/>
                <a:cs typeface="Arial"/>
              </a:rPr>
              <a:t>Day</a:t>
            </a:r>
            <a:r>
              <a:rPr sz="1800" spc="30" dirty="0">
                <a:latin typeface="Arial"/>
                <a:cs typeface="Arial"/>
              </a:rPr>
              <a:t> </a:t>
            </a:r>
            <a:r>
              <a:rPr sz="1800" spc="50" dirty="0">
                <a:latin typeface="Arial"/>
                <a:cs typeface="Arial"/>
              </a:rPr>
              <a:t>campers</a:t>
            </a:r>
            <a:r>
              <a:rPr sz="1800" spc="40" dirty="0">
                <a:latin typeface="Arial"/>
                <a:cs typeface="Arial"/>
              </a:rPr>
              <a:t> </a:t>
            </a:r>
            <a:r>
              <a:rPr sz="1800" dirty="0">
                <a:latin typeface="Arial"/>
                <a:cs typeface="Arial"/>
              </a:rPr>
              <a:t>are</a:t>
            </a:r>
            <a:r>
              <a:rPr sz="1800" spc="40" dirty="0">
                <a:latin typeface="Arial"/>
                <a:cs typeface="Arial"/>
              </a:rPr>
              <a:t> </a:t>
            </a:r>
            <a:r>
              <a:rPr sz="1800" spc="65" dirty="0">
                <a:latin typeface="Arial"/>
                <a:cs typeface="Arial"/>
              </a:rPr>
              <a:t>taught</a:t>
            </a:r>
            <a:r>
              <a:rPr sz="1800" spc="25" dirty="0">
                <a:latin typeface="Arial"/>
                <a:cs typeface="Arial"/>
              </a:rPr>
              <a:t> </a:t>
            </a:r>
            <a:r>
              <a:rPr sz="1800" spc="60" dirty="0">
                <a:latin typeface="Arial"/>
                <a:cs typeface="Arial"/>
              </a:rPr>
              <a:t>by </a:t>
            </a:r>
            <a:r>
              <a:rPr sz="1800" dirty="0">
                <a:latin typeface="Arial"/>
                <a:cs typeface="Arial"/>
              </a:rPr>
              <a:t>trained</a:t>
            </a:r>
            <a:r>
              <a:rPr sz="1800" spc="250" dirty="0">
                <a:latin typeface="Arial"/>
                <a:cs typeface="Arial"/>
              </a:rPr>
              <a:t> </a:t>
            </a:r>
            <a:r>
              <a:rPr sz="1800" spc="-10" dirty="0">
                <a:latin typeface="Arial"/>
                <a:cs typeface="Arial"/>
              </a:rPr>
              <a:t>coaches.</a:t>
            </a:r>
            <a:endParaRPr sz="18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390" dirty="0"/>
              <a:t>Drop-</a:t>
            </a:r>
            <a:r>
              <a:rPr spc="-295" dirty="0"/>
              <a:t>Off</a:t>
            </a:r>
            <a:r>
              <a:rPr spc="-275" dirty="0"/>
              <a:t> </a:t>
            </a:r>
            <a:r>
              <a:rPr spc="-430" dirty="0"/>
              <a:t>and</a:t>
            </a:r>
            <a:r>
              <a:rPr spc="-295" dirty="0"/>
              <a:t> </a:t>
            </a:r>
            <a:r>
              <a:rPr spc="-505" dirty="0"/>
              <a:t>Pick-</a:t>
            </a:r>
            <a:r>
              <a:rPr spc="-475" dirty="0"/>
              <a:t>Up</a:t>
            </a:r>
          </a:p>
        </p:txBody>
      </p:sp>
      <p:sp>
        <p:nvSpPr>
          <p:cNvPr id="3" name="object 3"/>
          <p:cNvSpPr txBox="1"/>
          <p:nvPr/>
        </p:nvSpPr>
        <p:spPr>
          <a:xfrm>
            <a:off x="916939" y="1714880"/>
            <a:ext cx="10711815" cy="4424288"/>
          </a:xfrm>
          <a:prstGeom prst="rect">
            <a:avLst/>
          </a:prstGeom>
        </p:spPr>
        <p:txBody>
          <a:bodyPr vert="horz" wrap="square" lIns="0" tIns="12700" rIns="0" bIns="0" rtlCol="0">
            <a:spAutoFit/>
          </a:bodyPr>
          <a:lstStyle/>
          <a:p>
            <a:pPr marL="12700" marR="208279">
              <a:lnSpc>
                <a:spcPct val="100000"/>
              </a:lnSpc>
              <a:spcBef>
                <a:spcPts val="100"/>
              </a:spcBef>
            </a:pPr>
            <a:r>
              <a:rPr sz="1800" dirty="0">
                <a:latin typeface="Arial"/>
                <a:cs typeface="Arial"/>
              </a:rPr>
              <a:t>Camp</a:t>
            </a:r>
            <a:r>
              <a:rPr sz="1800" spc="-25" dirty="0">
                <a:latin typeface="Arial"/>
                <a:cs typeface="Arial"/>
              </a:rPr>
              <a:t> </a:t>
            </a:r>
            <a:r>
              <a:rPr sz="1800" spc="95" dirty="0">
                <a:latin typeface="Arial"/>
                <a:cs typeface="Arial"/>
              </a:rPr>
              <a:t>drop-</a:t>
            </a:r>
            <a:r>
              <a:rPr sz="1800" spc="80" dirty="0">
                <a:latin typeface="Arial"/>
                <a:cs typeface="Arial"/>
              </a:rPr>
              <a:t>off</a:t>
            </a:r>
            <a:r>
              <a:rPr sz="1800" spc="45" dirty="0">
                <a:latin typeface="Arial"/>
                <a:cs typeface="Arial"/>
              </a:rPr>
              <a:t> </a:t>
            </a:r>
            <a:r>
              <a:rPr sz="1800" dirty="0">
                <a:latin typeface="Arial"/>
                <a:cs typeface="Arial"/>
              </a:rPr>
              <a:t>is</a:t>
            </a:r>
            <a:r>
              <a:rPr sz="1800" spc="-5" dirty="0">
                <a:latin typeface="Arial"/>
                <a:cs typeface="Arial"/>
              </a:rPr>
              <a:t> </a:t>
            </a:r>
            <a:r>
              <a:rPr sz="1800" spc="80" dirty="0">
                <a:latin typeface="Arial"/>
                <a:cs typeface="Arial"/>
              </a:rPr>
              <a:t>between</a:t>
            </a:r>
            <a:r>
              <a:rPr sz="1800" spc="-5" dirty="0">
                <a:latin typeface="Arial"/>
                <a:cs typeface="Arial"/>
              </a:rPr>
              <a:t> </a:t>
            </a:r>
            <a:r>
              <a:rPr sz="1800" dirty="0">
                <a:latin typeface="Arial"/>
                <a:cs typeface="Arial"/>
              </a:rPr>
              <a:t>8:30</a:t>
            </a:r>
            <a:r>
              <a:rPr sz="1800" spc="-10" dirty="0">
                <a:latin typeface="Arial"/>
                <a:cs typeface="Arial"/>
              </a:rPr>
              <a:t> </a:t>
            </a:r>
            <a:r>
              <a:rPr sz="1800" spc="60" dirty="0">
                <a:latin typeface="Arial"/>
                <a:cs typeface="Arial"/>
              </a:rPr>
              <a:t>am</a:t>
            </a:r>
            <a:r>
              <a:rPr sz="1800" spc="-25" dirty="0">
                <a:latin typeface="Arial"/>
                <a:cs typeface="Arial"/>
              </a:rPr>
              <a:t> </a:t>
            </a:r>
            <a:r>
              <a:rPr sz="1800" spc="50" dirty="0">
                <a:latin typeface="Arial"/>
                <a:cs typeface="Arial"/>
              </a:rPr>
              <a:t>and</a:t>
            </a:r>
            <a:r>
              <a:rPr sz="1800" spc="-5" dirty="0">
                <a:latin typeface="Arial"/>
                <a:cs typeface="Arial"/>
              </a:rPr>
              <a:t> </a:t>
            </a:r>
            <a:r>
              <a:rPr sz="1800" spc="50" dirty="0">
                <a:latin typeface="Arial"/>
                <a:cs typeface="Arial"/>
              </a:rPr>
              <a:t>9</a:t>
            </a:r>
            <a:r>
              <a:rPr sz="1800" spc="-10" dirty="0">
                <a:latin typeface="Arial"/>
                <a:cs typeface="Arial"/>
              </a:rPr>
              <a:t> </a:t>
            </a:r>
            <a:r>
              <a:rPr sz="1800" spc="60" dirty="0">
                <a:latin typeface="Arial"/>
                <a:cs typeface="Arial"/>
              </a:rPr>
              <a:t>am</a:t>
            </a:r>
            <a:r>
              <a:rPr sz="1800" spc="-15" dirty="0">
                <a:latin typeface="Arial"/>
                <a:cs typeface="Arial"/>
              </a:rPr>
              <a:t> </a:t>
            </a:r>
            <a:r>
              <a:rPr sz="1800" dirty="0">
                <a:latin typeface="Arial"/>
                <a:cs typeface="Arial"/>
              </a:rPr>
              <a:t>at</a:t>
            </a:r>
            <a:r>
              <a:rPr sz="1800" spc="-10" dirty="0">
                <a:latin typeface="Arial"/>
                <a:cs typeface="Arial"/>
              </a:rPr>
              <a:t> </a:t>
            </a:r>
            <a:r>
              <a:rPr sz="1800" spc="-35" dirty="0">
                <a:latin typeface="Arial"/>
                <a:cs typeface="Arial"/>
              </a:rPr>
              <a:t>ONEC</a:t>
            </a:r>
            <a:r>
              <a:rPr sz="1800" spc="-10" dirty="0">
                <a:latin typeface="Arial"/>
                <a:cs typeface="Arial"/>
              </a:rPr>
              <a:t> </a:t>
            </a:r>
            <a:r>
              <a:rPr sz="1800" dirty="0">
                <a:latin typeface="Arial"/>
                <a:cs typeface="Arial"/>
              </a:rPr>
              <a:t>(504</a:t>
            </a:r>
            <a:r>
              <a:rPr sz="1800" spc="-10" dirty="0">
                <a:latin typeface="Arial"/>
                <a:cs typeface="Arial"/>
              </a:rPr>
              <a:t> Sir</a:t>
            </a:r>
            <a:r>
              <a:rPr sz="1800" spc="-5" dirty="0">
                <a:latin typeface="Arial"/>
                <a:cs typeface="Arial"/>
              </a:rPr>
              <a:t> </a:t>
            </a:r>
            <a:r>
              <a:rPr sz="1800" dirty="0">
                <a:latin typeface="Arial"/>
                <a:cs typeface="Arial"/>
              </a:rPr>
              <a:t>George</a:t>
            </a:r>
            <a:r>
              <a:rPr sz="1800" spc="15" dirty="0">
                <a:latin typeface="Arial"/>
                <a:cs typeface="Arial"/>
              </a:rPr>
              <a:t> </a:t>
            </a:r>
            <a:r>
              <a:rPr sz="1800" dirty="0">
                <a:latin typeface="Arial"/>
                <a:cs typeface="Arial"/>
              </a:rPr>
              <a:t>Etienne</a:t>
            </a:r>
            <a:r>
              <a:rPr sz="1800" spc="20" dirty="0">
                <a:latin typeface="Arial"/>
                <a:cs typeface="Arial"/>
              </a:rPr>
              <a:t> </a:t>
            </a:r>
            <a:r>
              <a:rPr sz="1800" dirty="0">
                <a:latin typeface="Arial"/>
                <a:cs typeface="Arial"/>
              </a:rPr>
              <a:t>Cartier</a:t>
            </a:r>
            <a:r>
              <a:rPr sz="1800" spc="-10" dirty="0">
                <a:latin typeface="Arial"/>
                <a:cs typeface="Arial"/>
              </a:rPr>
              <a:t> </a:t>
            </a:r>
            <a:r>
              <a:rPr sz="1800" dirty="0">
                <a:latin typeface="Arial"/>
                <a:cs typeface="Arial"/>
              </a:rPr>
              <a:t>Parkway)</a:t>
            </a:r>
            <a:r>
              <a:rPr sz="1800" spc="-10" dirty="0">
                <a:latin typeface="Arial"/>
                <a:cs typeface="Arial"/>
              </a:rPr>
              <a:t> </a:t>
            </a:r>
            <a:r>
              <a:rPr sz="1800" spc="-25" dirty="0">
                <a:latin typeface="Arial"/>
                <a:cs typeface="Arial"/>
              </a:rPr>
              <a:t>and </a:t>
            </a:r>
            <a:r>
              <a:rPr sz="1800" spc="75" dirty="0">
                <a:latin typeface="Arial"/>
                <a:cs typeface="Arial"/>
              </a:rPr>
              <a:t>pick-</a:t>
            </a:r>
            <a:r>
              <a:rPr sz="1800" spc="80" dirty="0">
                <a:latin typeface="Arial"/>
                <a:cs typeface="Arial"/>
              </a:rPr>
              <a:t>up</a:t>
            </a:r>
            <a:r>
              <a:rPr sz="1800" spc="-35" dirty="0">
                <a:latin typeface="Arial"/>
                <a:cs typeface="Arial"/>
              </a:rPr>
              <a:t> </a:t>
            </a:r>
            <a:r>
              <a:rPr sz="1800" dirty="0">
                <a:latin typeface="Arial"/>
                <a:cs typeface="Arial"/>
              </a:rPr>
              <a:t>is</a:t>
            </a:r>
            <a:r>
              <a:rPr sz="1800" spc="-40" dirty="0">
                <a:latin typeface="Arial"/>
                <a:cs typeface="Arial"/>
              </a:rPr>
              <a:t> </a:t>
            </a:r>
            <a:r>
              <a:rPr sz="1800" spc="80" dirty="0">
                <a:latin typeface="Arial"/>
                <a:cs typeface="Arial"/>
              </a:rPr>
              <a:t>between</a:t>
            </a:r>
            <a:r>
              <a:rPr sz="1800" spc="-35" dirty="0">
                <a:latin typeface="Arial"/>
                <a:cs typeface="Arial"/>
              </a:rPr>
              <a:t> </a:t>
            </a:r>
            <a:r>
              <a:rPr sz="1800" dirty="0">
                <a:latin typeface="Arial"/>
                <a:cs typeface="Arial"/>
              </a:rPr>
              <a:t>4</a:t>
            </a:r>
            <a:r>
              <a:rPr sz="1800" spc="-35" dirty="0">
                <a:latin typeface="Arial"/>
                <a:cs typeface="Arial"/>
              </a:rPr>
              <a:t> </a:t>
            </a:r>
            <a:r>
              <a:rPr sz="1800" spc="130" dirty="0">
                <a:latin typeface="Arial"/>
                <a:cs typeface="Arial"/>
              </a:rPr>
              <a:t>pm</a:t>
            </a:r>
            <a:r>
              <a:rPr sz="1800" spc="-55" dirty="0">
                <a:latin typeface="Arial"/>
                <a:cs typeface="Arial"/>
              </a:rPr>
              <a:t> </a:t>
            </a:r>
            <a:r>
              <a:rPr sz="1800" spc="50" dirty="0">
                <a:latin typeface="Arial"/>
                <a:cs typeface="Arial"/>
              </a:rPr>
              <a:t>and</a:t>
            </a:r>
            <a:r>
              <a:rPr sz="1800" spc="-40" dirty="0">
                <a:latin typeface="Arial"/>
                <a:cs typeface="Arial"/>
              </a:rPr>
              <a:t> </a:t>
            </a:r>
            <a:r>
              <a:rPr sz="1800" spc="-20" dirty="0">
                <a:latin typeface="Arial"/>
                <a:cs typeface="Arial"/>
              </a:rPr>
              <a:t>4:30</a:t>
            </a:r>
            <a:r>
              <a:rPr sz="1800" spc="-30" dirty="0">
                <a:latin typeface="Arial"/>
                <a:cs typeface="Arial"/>
              </a:rPr>
              <a:t> </a:t>
            </a:r>
            <a:r>
              <a:rPr sz="1800" spc="50" dirty="0">
                <a:latin typeface="Arial"/>
                <a:cs typeface="Arial"/>
              </a:rPr>
              <a:t>pm,</a:t>
            </a:r>
            <a:r>
              <a:rPr sz="1800" spc="-55" dirty="0">
                <a:latin typeface="Arial"/>
                <a:cs typeface="Arial"/>
              </a:rPr>
              <a:t> </a:t>
            </a:r>
            <a:r>
              <a:rPr sz="1800" dirty="0">
                <a:latin typeface="Arial"/>
                <a:cs typeface="Arial"/>
              </a:rPr>
              <a:t>at</a:t>
            </a:r>
            <a:r>
              <a:rPr sz="1800" spc="-45" dirty="0">
                <a:latin typeface="Arial"/>
                <a:cs typeface="Arial"/>
              </a:rPr>
              <a:t> </a:t>
            </a:r>
            <a:r>
              <a:rPr sz="1800" spc="55" dirty="0">
                <a:latin typeface="Arial"/>
                <a:cs typeface="Arial"/>
              </a:rPr>
              <a:t>the</a:t>
            </a:r>
            <a:r>
              <a:rPr sz="1800" spc="-25" dirty="0">
                <a:latin typeface="Arial"/>
                <a:cs typeface="Arial"/>
              </a:rPr>
              <a:t> </a:t>
            </a:r>
            <a:r>
              <a:rPr sz="1800" spc="85" dirty="0">
                <a:latin typeface="Arial"/>
                <a:cs typeface="Arial"/>
              </a:rPr>
              <a:t>follow</a:t>
            </a:r>
            <a:r>
              <a:rPr sz="1800" spc="-25" dirty="0">
                <a:latin typeface="Arial"/>
                <a:cs typeface="Arial"/>
              </a:rPr>
              <a:t> </a:t>
            </a:r>
            <a:r>
              <a:rPr sz="1800" spc="-10" dirty="0">
                <a:latin typeface="Arial"/>
                <a:cs typeface="Arial"/>
              </a:rPr>
              <a:t>locations:</a:t>
            </a:r>
            <a:endParaRPr sz="1800" dirty="0">
              <a:latin typeface="Arial"/>
              <a:cs typeface="Arial"/>
            </a:endParaRPr>
          </a:p>
          <a:p>
            <a:pPr marL="241300" indent="-228600">
              <a:lnSpc>
                <a:spcPct val="100000"/>
              </a:lnSpc>
              <a:spcBef>
                <a:spcPts val="1000"/>
              </a:spcBef>
              <a:buChar char="•"/>
              <a:tabLst>
                <a:tab pos="241300" algn="l"/>
              </a:tabLst>
            </a:pPr>
            <a:r>
              <a:rPr sz="1800" spc="-10" dirty="0">
                <a:latin typeface="Arial"/>
                <a:cs typeface="Arial"/>
              </a:rPr>
              <a:t>Tennis:</a:t>
            </a:r>
            <a:r>
              <a:rPr sz="1800" spc="50" dirty="0">
                <a:latin typeface="Arial"/>
                <a:cs typeface="Arial"/>
              </a:rPr>
              <a:t> </a:t>
            </a:r>
            <a:r>
              <a:rPr sz="1800" spc="55" dirty="0">
                <a:latin typeface="Arial"/>
                <a:cs typeface="Arial"/>
              </a:rPr>
              <a:t>At</a:t>
            </a:r>
            <a:r>
              <a:rPr sz="1800" spc="15" dirty="0">
                <a:latin typeface="Arial"/>
                <a:cs typeface="Arial"/>
              </a:rPr>
              <a:t> </a:t>
            </a:r>
            <a:r>
              <a:rPr sz="1800" spc="60" dirty="0">
                <a:latin typeface="Arial"/>
                <a:cs typeface="Arial"/>
              </a:rPr>
              <a:t>the</a:t>
            </a:r>
            <a:r>
              <a:rPr sz="1800" spc="25" dirty="0">
                <a:latin typeface="Arial"/>
                <a:cs typeface="Arial"/>
              </a:rPr>
              <a:t> </a:t>
            </a:r>
            <a:r>
              <a:rPr sz="1800" spc="70" dirty="0">
                <a:latin typeface="Arial"/>
                <a:cs typeface="Arial"/>
              </a:rPr>
              <a:t>tent</a:t>
            </a:r>
            <a:r>
              <a:rPr sz="1800" spc="40" dirty="0">
                <a:latin typeface="Arial"/>
                <a:cs typeface="Arial"/>
              </a:rPr>
              <a:t> </a:t>
            </a:r>
            <a:r>
              <a:rPr sz="1800" dirty="0">
                <a:latin typeface="Arial"/>
                <a:cs typeface="Arial"/>
              </a:rPr>
              <a:t>at</a:t>
            </a:r>
            <a:r>
              <a:rPr sz="1800" spc="15" dirty="0">
                <a:latin typeface="Arial"/>
                <a:cs typeface="Arial"/>
              </a:rPr>
              <a:t> </a:t>
            </a:r>
            <a:r>
              <a:rPr sz="1800" spc="55" dirty="0">
                <a:latin typeface="Arial"/>
                <a:cs typeface="Arial"/>
              </a:rPr>
              <a:t>the</a:t>
            </a:r>
            <a:r>
              <a:rPr sz="1800" spc="30" dirty="0">
                <a:latin typeface="Arial"/>
                <a:cs typeface="Arial"/>
              </a:rPr>
              <a:t> </a:t>
            </a:r>
            <a:r>
              <a:rPr sz="1800" dirty="0">
                <a:latin typeface="Arial"/>
                <a:cs typeface="Arial"/>
              </a:rPr>
              <a:t>side</a:t>
            </a:r>
            <a:r>
              <a:rPr sz="1800" spc="40" dirty="0">
                <a:latin typeface="Arial"/>
                <a:cs typeface="Arial"/>
              </a:rPr>
              <a:t> </a:t>
            </a:r>
            <a:r>
              <a:rPr sz="1800" spc="80" dirty="0">
                <a:latin typeface="Arial"/>
                <a:cs typeface="Arial"/>
              </a:rPr>
              <a:t>of</a:t>
            </a:r>
            <a:r>
              <a:rPr sz="1800" spc="25" dirty="0">
                <a:latin typeface="Arial"/>
                <a:cs typeface="Arial"/>
              </a:rPr>
              <a:t> </a:t>
            </a:r>
            <a:r>
              <a:rPr sz="1800" spc="60" dirty="0">
                <a:latin typeface="Arial"/>
                <a:cs typeface="Arial"/>
              </a:rPr>
              <a:t>the</a:t>
            </a:r>
            <a:r>
              <a:rPr sz="1800" spc="40" dirty="0">
                <a:latin typeface="Arial"/>
                <a:cs typeface="Arial"/>
              </a:rPr>
              <a:t> </a:t>
            </a:r>
            <a:r>
              <a:rPr sz="1800" dirty="0">
                <a:latin typeface="Arial"/>
                <a:cs typeface="Arial"/>
              </a:rPr>
              <a:t>tennis</a:t>
            </a:r>
            <a:r>
              <a:rPr sz="1800" spc="40" dirty="0">
                <a:latin typeface="Arial"/>
                <a:cs typeface="Arial"/>
              </a:rPr>
              <a:t> </a:t>
            </a:r>
            <a:r>
              <a:rPr sz="1800" dirty="0">
                <a:latin typeface="Arial"/>
                <a:cs typeface="Arial"/>
              </a:rPr>
              <a:t>pavilion</a:t>
            </a:r>
            <a:r>
              <a:rPr sz="1800" spc="-10" dirty="0">
                <a:latin typeface="Arial"/>
                <a:cs typeface="Arial"/>
              </a:rPr>
              <a:t> </a:t>
            </a:r>
            <a:r>
              <a:rPr sz="1800" dirty="0">
                <a:latin typeface="Arial"/>
                <a:cs typeface="Arial"/>
              </a:rPr>
              <a:t>(far</a:t>
            </a:r>
            <a:r>
              <a:rPr sz="1800" spc="45" dirty="0">
                <a:latin typeface="Arial"/>
                <a:cs typeface="Arial"/>
              </a:rPr>
              <a:t> </a:t>
            </a:r>
            <a:r>
              <a:rPr sz="1800" spc="65" dirty="0">
                <a:latin typeface="Arial"/>
                <a:cs typeface="Arial"/>
              </a:rPr>
              <a:t>end</a:t>
            </a:r>
            <a:r>
              <a:rPr sz="1800" spc="40" dirty="0">
                <a:latin typeface="Arial"/>
                <a:cs typeface="Arial"/>
              </a:rPr>
              <a:t> </a:t>
            </a:r>
            <a:r>
              <a:rPr sz="1800" spc="80" dirty="0">
                <a:latin typeface="Arial"/>
                <a:cs typeface="Arial"/>
              </a:rPr>
              <a:t>of</a:t>
            </a:r>
            <a:r>
              <a:rPr sz="1800" spc="30" dirty="0">
                <a:latin typeface="Arial"/>
                <a:cs typeface="Arial"/>
              </a:rPr>
              <a:t> </a:t>
            </a:r>
            <a:r>
              <a:rPr sz="1800" spc="60" dirty="0">
                <a:latin typeface="Arial"/>
                <a:cs typeface="Arial"/>
              </a:rPr>
              <a:t>the</a:t>
            </a:r>
            <a:r>
              <a:rPr sz="1800" spc="35" dirty="0">
                <a:latin typeface="Arial"/>
                <a:cs typeface="Arial"/>
              </a:rPr>
              <a:t> </a:t>
            </a:r>
            <a:r>
              <a:rPr sz="1800" dirty="0">
                <a:latin typeface="Arial"/>
                <a:cs typeface="Arial"/>
              </a:rPr>
              <a:t>parking</a:t>
            </a:r>
            <a:r>
              <a:rPr sz="1800" spc="5" dirty="0">
                <a:latin typeface="Arial"/>
                <a:cs typeface="Arial"/>
              </a:rPr>
              <a:t> </a:t>
            </a:r>
            <a:r>
              <a:rPr sz="1800" spc="-20" dirty="0">
                <a:latin typeface="Arial"/>
                <a:cs typeface="Arial"/>
              </a:rPr>
              <a:t>lot)</a:t>
            </a:r>
            <a:endParaRPr sz="1800" dirty="0">
              <a:latin typeface="Arial"/>
              <a:cs typeface="Arial"/>
            </a:endParaRPr>
          </a:p>
          <a:p>
            <a:pPr marL="241300" indent="-228600">
              <a:lnSpc>
                <a:spcPct val="100000"/>
              </a:lnSpc>
              <a:spcBef>
                <a:spcPts val="1005"/>
              </a:spcBef>
              <a:buChar char="•"/>
              <a:tabLst>
                <a:tab pos="241300" algn="l"/>
              </a:tabLst>
            </a:pPr>
            <a:r>
              <a:rPr sz="1800" dirty="0">
                <a:latin typeface="Arial"/>
                <a:cs typeface="Arial"/>
              </a:rPr>
              <a:t>Sailing</a:t>
            </a:r>
            <a:r>
              <a:rPr sz="1800" spc="-15" dirty="0">
                <a:latin typeface="Arial"/>
                <a:cs typeface="Arial"/>
              </a:rPr>
              <a:t> </a:t>
            </a:r>
            <a:r>
              <a:rPr sz="1800" spc="585" dirty="0">
                <a:latin typeface="Arial"/>
                <a:cs typeface="Arial"/>
              </a:rPr>
              <a:t>/</a:t>
            </a:r>
            <a:r>
              <a:rPr sz="1800" spc="10" dirty="0">
                <a:latin typeface="Arial"/>
                <a:cs typeface="Arial"/>
              </a:rPr>
              <a:t> </a:t>
            </a:r>
            <a:r>
              <a:rPr sz="1800" dirty="0">
                <a:latin typeface="Arial"/>
                <a:cs typeface="Arial"/>
              </a:rPr>
              <a:t>Rowing</a:t>
            </a:r>
            <a:r>
              <a:rPr sz="1800" spc="10" dirty="0">
                <a:latin typeface="Arial"/>
                <a:cs typeface="Arial"/>
              </a:rPr>
              <a:t> </a:t>
            </a:r>
            <a:r>
              <a:rPr sz="1800" spc="585" dirty="0">
                <a:latin typeface="Arial"/>
                <a:cs typeface="Arial"/>
              </a:rPr>
              <a:t>/</a:t>
            </a:r>
            <a:r>
              <a:rPr sz="1800" spc="20" dirty="0">
                <a:latin typeface="Arial"/>
                <a:cs typeface="Arial"/>
              </a:rPr>
              <a:t> </a:t>
            </a:r>
            <a:r>
              <a:rPr sz="1800" dirty="0">
                <a:latin typeface="Arial"/>
                <a:cs typeface="Arial"/>
              </a:rPr>
              <a:t>Kayaking:</a:t>
            </a:r>
            <a:r>
              <a:rPr sz="1800" spc="5" dirty="0">
                <a:latin typeface="Arial"/>
                <a:cs typeface="Arial"/>
              </a:rPr>
              <a:t> </a:t>
            </a:r>
            <a:r>
              <a:rPr sz="1800" spc="55" dirty="0">
                <a:latin typeface="Arial"/>
                <a:cs typeface="Arial"/>
              </a:rPr>
              <a:t>At</a:t>
            </a:r>
            <a:r>
              <a:rPr sz="1800" spc="5" dirty="0">
                <a:latin typeface="Arial"/>
                <a:cs typeface="Arial"/>
              </a:rPr>
              <a:t> </a:t>
            </a:r>
            <a:r>
              <a:rPr sz="1800" spc="55" dirty="0">
                <a:latin typeface="Arial"/>
                <a:cs typeface="Arial"/>
              </a:rPr>
              <a:t>the</a:t>
            </a:r>
            <a:r>
              <a:rPr sz="1800" spc="30" dirty="0">
                <a:latin typeface="Arial"/>
                <a:cs typeface="Arial"/>
              </a:rPr>
              <a:t> </a:t>
            </a:r>
            <a:r>
              <a:rPr sz="1800" spc="50" dirty="0">
                <a:latin typeface="Arial"/>
                <a:cs typeface="Arial"/>
              </a:rPr>
              <a:t>tents</a:t>
            </a:r>
            <a:r>
              <a:rPr sz="1800" spc="20" dirty="0">
                <a:latin typeface="Arial"/>
                <a:cs typeface="Arial"/>
              </a:rPr>
              <a:t> </a:t>
            </a:r>
            <a:r>
              <a:rPr sz="1800" dirty="0">
                <a:latin typeface="Arial"/>
                <a:cs typeface="Arial"/>
              </a:rPr>
              <a:t>in</a:t>
            </a:r>
            <a:r>
              <a:rPr sz="1800" spc="15" dirty="0">
                <a:latin typeface="Arial"/>
                <a:cs typeface="Arial"/>
              </a:rPr>
              <a:t> </a:t>
            </a:r>
            <a:r>
              <a:rPr lang="en-CA" sz="1800" spc="15" dirty="0">
                <a:latin typeface="Arial"/>
                <a:cs typeface="Arial"/>
              </a:rPr>
              <a:t>front of the tennis pavilion (far </a:t>
            </a:r>
            <a:r>
              <a:rPr sz="1800" spc="65" dirty="0">
                <a:latin typeface="Arial"/>
                <a:cs typeface="Arial"/>
              </a:rPr>
              <a:t>end</a:t>
            </a:r>
            <a:r>
              <a:rPr sz="1800" spc="40" dirty="0">
                <a:latin typeface="Arial"/>
                <a:cs typeface="Arial"/>
              </a:rPr>
              <a:t> </a:t>
            </a:r>
            <a:r>
              <a:rPr sz="1800" spc="80" dirty="0">
                <a:latin typeface="Arial"/>
                <a:cs typeface="Arial"/>
              </a:rPr>
              <a:t>of</a:t>
            </a:r>
            <a:r>
              <a:rPr sz="1800" spc="20" dirty="0">
                <a:latin typeface="Arial"/>
                <a:cs typeface="Arial"/>
              </a:rPr>
              <a:t> </a:t>
            </a:r>
            <a:r>
              <a:rPr sz="1800" spc="60" dirty="0">
                <a:latin typeface="Arial"/>
                <a:cs typeface="Arial"/>
              </a:rPr>
              <a:t>the</a:t>
            </a:r>
            <a:r>
              <a:rPr sz="1800" spc="25" dirty="0">
                <a:latin typeface="Arial"/>
                <a:cs typeface="Arial"/>
              </a:rPr>
              <a:t> </a:t>
            </a:r>
            <a:r>
              <a:rPr sz="1800" dirty="0">
                <a:latin typeface="Arial"/>
                <a:cs typeface="Arial"/>
              </a:rPr>
              <a:t>parking</a:t>
            </a:r>
            <a:r>
              <a:rPr sz="1800" spc="10" dirty="0">
                <a:latin typeface="Arial"/>
                <a:cs typeface="Arial"/>
              </a:rPr>
              <a:t> </a:t>
            </a:r>
            <a:r>
              <a:rPr sz="1800" spc="-20" dirty="0">
                <a:latin typeface="Arial"/>
                <a:cs typeface="Arial"/>
              </a:rPr>
              <a:t>lot)</a:t>
            </a:r>
            <a:endParaRPr sz="1800" dirty="0">
              <a:latin typeface="Arial"/>
              <a:cs typeface="Arial"/>
            </a:endParaRPr>
          </a:p>
          <a:p>
            <a:pPr>
              <a:lnSpc>
                <a:spcPct val="100000"/>
              </a:lnSpc>
            </a:pPr>
            <a:endParaRPr sz="1800" dirty="0">
              <a:latin typeface="Arial"/>
              <a:cs typeface="Arial"/>
            </a:endParaRPr>
          </a:p>
          <a:p>
            <a:pPr>
              <a:lnSpc>
                <a:spcPct val="100000"/>
              </a:lnSpc>
              <a:spcBef>
                <a:spcPts val="10"/>
              </a:spcBef>
            </a:pPr>
            <a:endParaRPr sz="1800" dirty="0">
              <a:latin typeface="Arial"/>
              <a:cs typeface="Arial"/>
            </a:endParaRPr>
          </a:p>
          <a:p>
            <a:pPr marL="12700" marR="184150">
              <a:lnSpc>
                <a:spcPct val="100000"/>
              </a:lnSpc>
              <a:spcBef>
                <a:spcPts val="5"/>
              </a:spcBef>
            </a:pPr>
            <a:r>
              <a:rPr sz="1800" dirty="0">
                <a:latin typeface="Arial"/>
                <a:cs typeface="Arial"/>
              </a:rPr>
              <a:t>Please</a:t>
            </a:r>
            <a:r>
              <a:rPr sz="1800" spc="20" dirty="0">
                <a:latin typeface="Arial"/>
                <a:cs typeface="Arial"/>
              </a:rPr>
              <a:t> </a:t>
            </a:r>
            <a:r>
              <a:rPr sz="1800" spc="55" dirty="0">
                <a:latin typeface="Arial"/>
                <a:cs typeface="Arial"/>
              </a:rPr>
              <a:t>make</a:t>
            </a:r>
            <a:r>
              <a:rPr sz="1800" spc="10" dirty="0">
                <a:latin typeface="Arial"/>
                <a:cs typeface="Arial"/>
              </a:rPr>
              <a:t> </a:t>
            </a:r>
            <a:r>
              <a:rPr sz="1800" dirty="0">
                <a:latin typeface="Arial"/>
                <a:cs typeface="Arial"/>
              </a:rPr>
              <a:t>sure</a:t>
            </a:r>
            <a:r>
              <a:rPr sz="1800" spc="50" dirty="0">
                <a:latin typeface="Arial"/>
                <a:cs typeface="Arial"/>
              </a:rPr>
              <a:t> that</a:t>
            </a:r>
            <a:r>
              <a:rPr sz="1800" spc="5" dirty="0">
                <a:latin typeface="Arial"/>
                <a:cs typeface="Arial"/>
              </a:rPr>
              <a:t> </a:t>
            </a:r>
            <a:r>
              <a:rPr sz="1800" spc="50" dirty="0">
                <a:latin typeface="Arial"/>
                <a:cs typeface="Arial"/>
              </a:rPr>
              <a:t>your</a:t>
            </a:r>
            <a:r>
              <a:rPr sz="1800" spc="30" dirty="0">
                <a:latin typeface="Arial"/>
                <a:cs typeface="Arial"/>
              </a:rPr>
              <a:t> </a:t>
            </a:r>
            <a:r>
              <a:rPr sz="1800" dirty="0">
                <a:latin typeface="Arial"/>
                <a:cs typeface="Arial"/>
              </a:rPr>
              <a:t>car</a:t>
            </a:r>
            <a:r>
              <a:rPr sz="1800" spc="10" dirty="0">
                <a:latin typeface="Arial"/>
                <a:cs typeface="Arial"/>
              </a:rPr>
              <a:t> </a:t>
            </a:r>
            <a:r>
              <a:rPr sz="1800" dirty="0">
                <a:latin typeface="Arial"/>
                <a:cs typeface="Arial"/>
              </a:rPr>
              <a:t>is</a:t>
            </a:r>
            <a:r>
              <a:rPr sz="1800" spc="15" dirty="0">
                <a:latin typeface="Arial"/>
                <a:cs typeface="Arial"/>
              </a:rPr>
              <a:t> </a:t>
            </a:r>
            <a:r>
              <a:rPr sz="1800" spc="65" dirty="0">
                <a:latin typeface="Arial"/>
                <a:cs typeface="Arial"/>
              </a:rPr>
              <a:t>not</a:t>
            </a:r>
            <a:r>
              <a:rPr sz="1800" spc="20" dirty="0">
                <a:latin typeface="Arial"/>
                <a:cs typeface="Arial"/>
              </a:rPr>
              <a:t> </a:t>
            </a:r>
            <a:r>
              <a:rPr sz="1800" spc="65" dirty="0">
                <a:latin typeface="Arial"/>
                <a:cs typeface="Arial"/>
              </a:rPr>
              <a:t>blocking</a:t>
            </a:r>
            <a:r>
              <a:rPr sz="1800" spc="10" dirty="0">
                <a:latin typeface="Arial"/>
                <a:cs typeface="Arial"/>
              </a:rPr>
              <a:t> </a:t>
            </a:r>
            <a:r>
              <a:rPr sz="1800" spc="60" dirty="0">
                <a:latin typeface="Arial"/>
                <a:cs typeface="Arial"/>
              </a:rPr>
              <a:t>the</a:t>
            </a:r>
            <a:r>
              <a:rPr sz="1800" spc="30" dirty="0">
                <a:latin typeface="Arial"/>
                <a:cs typeface="Arial"/>
              </a:rPr>
              <a:t> </a:t>
            </a:r>
            <a:r>
              <a:rPr sz="1800" dirty="0">
                <a:latin typeface="Arial"/>
                <a:cs typeface="Arial"/>
              </a:rPr>
              <a:t>road</a:t>
            </a:r>
            <a:r>
              <a:rPr sz="1800" spc="20" dirty="0">
                <a:latin typeface="Arial"/>
                <a:cs typeface="Arial"/>
              </a:rPr>
              <a:t> </a:t>
            </a:r>
            <a:r>
              <a:rPr sz="1800" spc="585" dirty="0">
                <a:latin typeface="Arial"/>
                <a:cs typeface="Arial"/>
              </a:rPr>
              <a:t>/</a:t>
            </a:r>
            <a:r>
              <a:rPr sz="1800" spc="10" dirty="0">
                <a:latin typeface="Arial"/>
                <a:cs typeface="Arial"/>
              </a:rPr>
              <a:t> </a:t>
            </a:r>
            <a:r>
              <a:rPr sz="1800" dirty="0">
                <a:latin typeface="Arial"/>
                <a:cs typeface="Arial"/>
              </a:rPr>
              <a:t>parking</a:t>
            </a:r>
            <a:r>
              <a:rPr sz="1800" spc="5" dirty="0">
                <a:latin typeface="Arial"/>
                <a:cs typeface="Arial"/>
              </a:rPr>
              <a:t> </a:t>
            </a:r>
            <a:r>
              <a:rPr sz="1800" spc="80" dirty="0">
                <a:latin typeface="Arial"/>
                <a:cs typeface="Arial"/>
              </a:rPr>
              <a:t>lot</a:t>
            </a:r>
            <a:r>
              <a:rPr sz="1800" spc="5" dirty="0">
                <a:latin typeface="Arial"/>
                <a:cs typeface="Arial"/>
              </a:rPr>
              <a:t> </a:t>
            </a:r>
            <a:r>
              <a:rPr sz="1800" dirty="0">
                <a:latin typeface="Arial"/>
                <a:cs typeface="Arial"/>
              </a:rPr>
              <a:t>as</a:t>
            </a:r>
            <a:r>
              <a:rPr sz="1800" spc="10" dirty="0">
                <a:latin typeface="Arial"/>
                <a:cs typeface="Arial"/>
              </a:rPr>
              <a:t> </a:t>
            </a:r>
            <a:r>
              <a:rPr sz="1800" spc="100" dirty="0">
                <a:latin typeface="Arial"/>
                <a:cs typeface="Arial"/>
              </a:rPr>
              <a:t>we</a:t>
            </a:r>
            <a:r>
              <a:rPr sz="1800" spc="20" dirty="0">
                <a:latin typeface="Arial"/>
                <a:cs typeface="Arial"/>
              </a:rPr>
              <a:t> </a:t>
            </a:r>
            <a:r>
              <a:rPr sz="1800" dirty="0">
                <a:latin typeface="Arial"/>
                <a:cs typeface="Arial"/>
              </a:rPr>
              <a:t>have</a:t>
            </a:r>
            <a:r>
              <a:rPr sz="1800" spc="20" dirty="0">
                <a:latin typeface="Arial"/>
                <a:cs typeface="Arial"/>
              </a:rPr>
              <a:t> </a:t>
            </a:r>
            <a:r>
              <a:rPr sz="1800" dirty="0">
                <a:latin typeface="Arial"/>
                <a:cs typeface="Arial"/>
              </a:rPr>
              <a:t>tennis</a:t>
            </a:r>
            <a:r>
              <a:rPr sz="1800" spc="30" dirty="0">
                <a:latin typeface="Arial"/>
                <a:cs typeface="Arial"/>
              </a:rPr>
              <a:t> </a:t>
            </a:r>
            <a:r>
              <a:rPr sz="1800" spc="70" dirty="0">
                <a:latin typeface="Arial"/>
                <a:cs typeface="Arial"/>
              </a:rPr>
              <a:t>members</a:t>
            </a:r>
            <a:r>
              <a:rPr sz="1800" spc="30" dirty="0">
                <a:latin typeface="Arial"/>
                <a:cs typeface="Arial"/>
              </a:rPr>
              <a:t> </a:t>
            </a:r>
            <a:r>
              <a:rPr sz="1800" spc="-25" dirty="0">
                <a:latin typeface="Arial"/>
                <a:cs typeface="Arial"/>
              </a:rPr>
              <a:t>as </a:t>
            </a:r>
            <a:r>
              <a:rPr sz="1800" spc="90" dirty="0">
                <a:latin typeface="Arial"/>
                <a:cs typeface="Arial"/>
              </a:rPr>
              <a:t>well</a:t>
            </a:r>
            <a:r>
              <a:rPr sz="1800" spc="15" dirty="0">
                <a:latin typeface="Arial"/>
                <a:cs typeface="Arial"/>
              </a:rPr>
              <a:t> </a:t>
            </a:r>
            <a:r>
              <a:rPr sz="1800" dirty="0">
                <a:latin typeface="Arial"/>
                <a:cs typeface="Arial"/>
              </a:rPr>
              <a:t>as</a:t>
            </a:r>
            <a:r>
              <a:rPr sz="1800" spc="35" dirty="0">
                <a:latin typeface="Arial"/>
                <a:cs typeface="Arial"/>
              </a:rPr>
              <a:t> </a:t>
            </a:r>
            <a:r>
              <a:rPr sz="1800" spc="50" dirty="0">
                <a:latin typeface="Arial"/>
                <a:cs typeface="Arial"/>
              </a:rPr>
              <a:t>other</a:t>
            </a:r>
            <a:r>
              <a:rPr sz="1800" spc="45" dirty="0">
                <a:latin typeface="Arial"/>
                <a:cs typeface="Arial"/>
              </a:rPr>
              <a:t> </a:t>
            </a:r>
            <a:r>
              <a:rPr sz="1800" spc="50" dirty="0">
                <a:latin typeface="Arial"/>
                <a:cs typeface="Arial"/>
              </a:rPr>
              <a:t>campers</a:t>
            </a:r>
            <a:r>
              <a:rPr sz="1800" spc="25" dirty="0">
                <a:latin typeface="Arial"/>
                <a:cs typeface="Arial"/>
              </a:rPr>
              <a:t> </a:t>
            </a:r>
            <a:r>
              <a:rPr sz="1800" dirty="0">
                <a:latin typeface="Arial"/>
                <a:cs typeface="Arial"/>
              </a:rPr>
              <a:t>arriving</a:t>
            </a:r>
            <a:r>
              <a:rPr sz="1800" spc="10" dirty="0">
                <a:latin typeface="Arial"/>
                <a:cs typeface="Arial"/>
              </a:rPr>
              <a:t> </a:t>
            </a:r>
            <a:r>
              <a:rPr sz="1800" dirty="0">
                <a:latin typeface="Arial"/>
                <a:cs typeface="Arial"/>
              </a:rPr>
              <a:t>at</a:t>
            </a:r>
            <a:r>
              <a:rPr sz="1800" spc="20" dirty="0">
                <a:latin typeface="Arial"/>
                <a:cs typeface="Arial"/>
              </a:rPr>
              <a:t> </a:t>
            </a:r>
            <a:r>
              <a:rPr sz="1800" dirty="0">
                <a:latin typeface="Arial"/>
                <a:cs typeface="Arial"/>
              </a:rPr>
              <a:t>these</a:t>
            </a:r>
            <a:r>
              <a:rPr sz="1800" spc="55" dirty="0">
                <a:latin typeface="Arial"/>
                <a:cs typeface="Arial"/>
              </a:rPr>
              <a:t> </a:t>
            </a:r>
            <a:r>
              <a:rPr sz="1800" spc="-10" dirty="0">
                <a:latin typeface="Arial"/>
                <a:cs typeface="Arial"/>
              </a:rPr>
              <a:t>times.</a:t>
            </a:r>
            <a:endParaRPr sz="1800" dirty="0">
              <a:latin typeface="Arial"/>
              <a:cs typeface="Arial"/>
            </a:endParaRPr>
          </a:p>
          <a:p>
            <a:pPr>
              <a:lnSpc>
                <a:spcPct val="100000"/>
              </a:lnSpc>
            </a:pPr>
            <a:endParaRPr sz="1800" dirty="0">
              <a:latin typeface="Arial"/>
              <a:cs typeface="Arial"/>
            </a:endParaRPr>
          </a:p>
          <a:p>
            <a:pPr>
              <a:lnSpc>
                <a:spcPct val="100000"/>
              </a:lnSpc>
              <a:spcBef>
                <a:spcPts val="25"/>
              </a:spcBef>
            </a:pPr>
            <a:endParaRPr sz="1800" dirty="0">
              <a:latin typeface="Arial"/>
              <a:cs typeface="Arial"/>
            </a:endParaRPr>
          </a:p>
          <a:p>
            <a:pPr marL="12700" marR="5080">
              <a:lnSpc>
                <a:spcPct val="100000"/>
              </a:lnSpc>
            </a:pPr>
            <a:r>
              <a:rPr sz="1800" spc="55" dirty="0">
                <a:latin typeface="Arial"/>
                <a:cs typeface="Arial"/>
              </a:rPr>
              <a:t>At</a:t>
            </a:r>
            <a:r>
              <a:rPr sz="1800" spc="15" dirty="0">
                <a:latin typeface="Arial"/>
                <a:cs typeface="Arial"/>
              </a:rPr>
              <a:t> </a:t>
            </a:r>
            <a:r>
              <a:rPr sz="1800" spc="95" dirty="0">
                <a:latin typeface="Arial"/>
                <a:cs typeface="Arial"/>
              </a:rPr>
              <a:t>drop-</a:t>
            </a:r>
            <a:r>
              <a:rPr sz="1800" spc="80" dirty="0">
                <a:latin typeface="Arial"/>
                <a:cs typeface="Arial"/>
              </a:rPr>
              <a:t>off</a:t>
            </a:r>
            <a:r>
              <a:rPr sz="1800" spc="60" dirty="0">
                <a:latin typeface="Arial"/>
                <a:cs typeface="Arial"/>
              </a:rPr>
              <a:t> on</a:t>
            </a:r>
            <a:r>
              <a:rPr sz="1800" spc="30" dirty="0">
                <a:latin typeface="Arial"/>
                <a:cs typeface="Arial"/>
              </a:rPr>
              <a:t> </a:t>
            </a:r>
            <a:r>
              <a:rPr sz="1800" spc="60" dirty="0">
                <a:latin typeface="Arial"/>
                <a:cs typeface="Arial"/>
              </a:rPr>
              <a:t>the</a:t>
            </a:r>
            <a:r>
              <a:rPr sz="1800" spc="35" dirty="0">
                <a:latin typeface="Arial"/>
                <a:cs typeface="Arial"/>
              </a:rPr>
              <a:t> </a:t>
            </a:r>
            <a:r>
              <a:rPr sz="1800" dirty="0">
                <a:latin typeface="Arial"/>
                <a:cs typeface="Arial"/>
              </a:rPr>
              <a:t>first</a:t>
            </a:r>
            <a:r>
              <a:rPr sz="1800" spc="40" dirty="0">
                <a:latin typeface="Arial"/>
                <a:cs typeface="Arial"/>
              </a:rPr>
              <a:t> </a:t>
            </a:r>
            <a:r>
              <a:rPr sz="1800" dirty="0">
                <a:latin typeface="Arial"/>
                <a:cs typeface="Arial"/>
              </a:rPr>
              <a:t>day,</a:t>
            </a:r>
            <a:r>
              <a:rPr sz="1800" spc="15" dirty="0">
                <a:latin typeface="Arial"/>
                <a:cs typeface="Arial"/>
              </a:rPr>
              <a:t> </a:t>
            </a:r>
            <a:r>
              <a:rPr sz="1800" spc="100" dirty="0">
                <a:latin typeface="Arial"/>
                <a:cs typeface="Arial"/>
              </a:rPr>
              <a:t>we</a:t>
            </a:r>
            <a:r>
              <a:rPr sz="1800" spc="20" dirty="0">
                <a:latin typeface="Arial"/>
                <a:cs typeface="Arial"/>
              </a:rPr>
              <a:t> </a:t>
            </a:r>
            <a:r>
              <a:rPr sz="1800" spc="80" dirty="0">
                <a:latin typeface="Arial"/>
                <a:cs typeface="Arial"/>
              </a:rPr>
              <a:t>will</a:t>
            </a:r>
            <a:r>
              <a:rPr sz="1800" spc="5" dirty="0">
                <a:latin typeface="Arial"/>
                <a:cs typeface="Arial"/>
              </a:rPr>
              <a:t> </a:t>
            </a:r>
            <a:r>
              <a:rPr sz="1800" dirty="0">
                <a:latin typeface="Arial"/>
                <a:cs typeface="Arial"/>
              </a:rPr>
              <a:t>ask</a:t>
            </a:r>
            <a:r>
              <a:rPr sz="1800" spc="5" dirty="0">
                <a:latin typeface="Arial"/>
                <a:cs typeface="Arial"/>
              </a:rPr>
              <a:t> </a:t>
            </a:r>
            <a:r>
              <a:rPr sz="1800" spc="65" dirty="0">
                <a:latin typeface="Arial"/>
                <a:cs typeface="Arial"/>
              </a:rPr>
              <a:t>you</a:t>
            </a:r>
            <a:r>
              <a:rPr sz="1800" spc="30" dirty="0">
                <a:latin typeface="Arial"/>
                <a:cs typeface="Arial"/>
              </a:rPr>
              <a:t> </a:t>
            </a:r>
            <a:r>
              <a:rPr sz="1800" spc="80" dirty="0">
                <a:latin typeface="Arial"/>
                <a:cs typeface="Arial"/>
              </a:rPr>
              <a:t>to</a:t>
            </a:r>
            <a:r>
              <a:rPr sz="1800" spc="35" dirty="0">
                <a:latin typeface="Arial"/>
                <a:cs typeface="Arial"/>
              </a:rPr>
              <a:t> </a:t>
            </a:r>
            <a:r>
              <a:rPr sz="1800" dirty="0">
                <a:latin typeface="Arial"/>
                <a:cs typeface="Arial"/>
              </a:rPr>
              <a:t>sign</a:t>
            </a:r>
            <a:r>
              <a:rPr sz="1800" spc="10" dirty="0">
                <a:latin typeface="Arial"/>
                <a:cs typeface="Arial"/>
              </a:rPr>
              <a:t> </a:t>
            </a:r>
            <a:r>
              <a:rPr sz="1800" dirty="0">
                <a:latin typeface="Arial"/>
                <a:cs typeface="Arial"/>
              </a:rPr>
              <a:t>a</a:t>
            </a:r>
            <a:r>
              <a:rPr sz="1800" spc="15" dirty="0">
                <a:latin typeface="Arial"/>
                <a:cs typeface="Arial"/>
              </a:rPr>
              <a:t> </a:t>
            </a:r>
            <a:r>
              <a:rPr sz="1800" dirty="0">
                <a:latin typeface="Arial"/>
                <a:cs typeface="Arial"/>
              </a:rPr>
              <a:t>Photo</a:t>
            </a:r>
            <a:r>
              <a:rPr sz="1800" spc="50" dirty="0">
                <a:latin typeface="Arial"/>
                <a:cs typeface="Arial"/>
              </a:rPr>
              <a:t> </a:t>
            </a:r>
            <a:r>
              <a:rPr sz="1800" dirty="0">
                <a:latin typeface="Arial"/>
                <a:cs typeface="Arial"/>
              </a:rPr>
              <a:t>Release</a:t>
            </a:r>
            <a:r>
              <a:rPr sz="1800" spc="40" dirty="0">
                <a:latin typeface="Arial"/>
                <a:cs typeface="Arial"/>
              </a:rPr>
              <a:t> </a:t>
            </a:r>
            <a:r>
              <a:rPr sz="1800" dirty="0">
                <a:latin typeface="Arial"/>
                <a:cs typeface="Arial"/>
              </a:rPr>
              <a:t>Waiver</a:t>
            </a:r>
            <a:r>
              <a:rPr sz="1800" spc="15" dirty="0">
                <a:latin typeface="Arial"/>
                <a:cs typeface="Arial"/>
              </a:rPr>
              <a:t> </a:t>
            </a:r>
            <a:r>
              <a:rPr sz="1800" dirty="0">
                <a:latin typeface="Arial"/>
                <a:cs typeface="Arial"/>
              </a:rPr>
              <a:t>or,</a:t>
            </a:r>
            <a:r>
              <a:rPr sz="1800" spc="35" dirty="0">
                <a:latin typeface="Arial"/>
                <a:cs typeface="Arial"/>
              </a:rPr>
              <a:t> </a:t>
            </a:r>
            <a:r>
              <a:rPr sz="1800" spc="90" dirty="0">
                <a:latin typeface="Arial"/>
                <a:cs typeface="Arial"/>
              </a:rPr>
              <a:t>by</a:t>
            </a:r>
            <a:r>
              <a:rPr sz="1800" spc="10" dirty="0">
                <a:latin typeface="Arial"/>
                <a:cs typeface="Arial"/>
              </a:rPr>
              <a:t> </a:t>
            </a:r>
            <a:r>
              <a:rPr sz="1800" dirty="0">
                <a:latin typeface="Arial"/>
                <a:cs typeface="Arial"/>
              </a:rPr>
              <a:t>declining,</a:t>
            </a:r>
            <a:r>
              <a:rPr sz="1800" spc="35" dirty="0">
                <a:latin typeface="Arial"/>
                <a:cs typeface="Arial"/>
              </a:rPr>
              <a:t> </a:t>
            </a:r>
            <a:r>
              <a:rPr sz="1800" spc="80" dirty="0">
                <a:latin typeface="Arial"/>
                <a:cs typeface="Arial"/>
              </a:rPr>
              <a:t>to</a:t>
            </a:r>
            <a:r>
              <a:rPr sz="1800" spc="20" dirty="0">
                <a:latin typeface="Arial"/>
                <a:cs typeface="Arial"/>
              </a:rPr>
              <a:t> </a:t>
            </a:r>
            <a:r>
              <a:rPr sz="1800" spc="80" dirty="0">
                <a:latin typeface="Arial"/>
                <a:cs typeface="Arial"/>
              </a:rPr>
              <a:t>let</a:t>
            </a:r>
            <a:r>
              <a:rPr sz="1800" spc="25" dirty="0">
                <a:latin typeface="Arial"/>
                <a:cs typeface="Arial"/>
              </a:rPr>
              <a:t> </a:t>
            </a:r>
            <a:r>
              <a:rPr sz="1800" spc="-25" dirty="0">
                <a:latin typeface="Arial"/>
                <a:cs typeface="Arial"/>
              </a:rPr>
              <a:t>us </a:t>
            </a:r>
            <a:r>
              <a:rPr sz="1800" spc="75" dirty="0">
                <a:latin typeface="Arial"/>
                <a:cs typeface="Arial"/>
              </a:rPr>
              <a:t>know</a:t>
            </a:r>
            <a:r>
              <a:rPr sz="1800" dirty="0">
                <a:latin typeface="Arial"/>
                <a:cs typeface="Arial"/>
              </a:rPr>
              <a:t> </a:t>
            </a:r>
            <a:r>
              <a:rPr sz="1800" spc="50" dirty="0">
                <a:latin typeface="Arial"/>
                <a:cs typeface="Arial"/>
              </a:rPr>
              <a:t>that</a:t>
            </a:r>
            <a:r>
              <a:rPr sz="1800" spc="-20" dirty="0">
                <a:latin typeface="Arial"/>
                <a:cs typeface="Arial"/>
              </a:rPr>
              <a:t> </a:t>
            </a:r>
            <a:r>
              <a:rPr sz="1800" spc="65" dirty="0">
                <a:latin typeface="Arial"/>
                <a:cs typeface="Arial"/>
              </a:rPr>
              <a:t>you</a:t>
            </a:r>
            <a:r>
              <a:rPr sz="1800" spc="-5" dirty="0">
                <a:latin typeface="Arial"/>
                <a:cs typeface="Arial"/>
              </a:rPr>
              <a:t> </a:t>
            </a:r>
            <a:r>
              <a:rPr sz="1800" spc="90" dirty="0">
                <a:latin typeface="Arial"/>
                <a:cs typeface="Arial"/>
              </a:rPr>
              <a:t>do</a:t>
            </a:r>
            <a:r>
              <a:rPr sz="1800" spc="-5" dirty="0">
                <a:latin typeface="Arial"/>
                <a:cs typeface="Arial"/>
              </a:rPr>
              <a:t> </a:t>
            </a:r>
            <a:r>
              <a:rPr sz="1800" spc="65" dirty="0">
                <a:latin typeface="Arial"/>
                <a:cs typeface="Arial"/>
              </a:rPr>
              <a:t>not</a:t>
            </a:r>
            <a:r>
              <a:rPr sz="1800" spc="-15" dirty="0">
                <a:latin typeface="Arial"/>
                <a:cs typeface="Arial"/>
              </a:rPr>
              <a:t> </a:t>
            </a:r>
            <a:r>
              <a:rPr sz="1800" spc="65" dirty="0">
                <a:latin typeface="Arial"/>
                <a:cs typeface="Arial"/>
              </a:rPr>
              <a:t>want</a:t>
            </a:r>
            <a:r>
              <a:rPr sz="1800" spc="-20" dirty="0">
                <a:latin typeface="Arial"/>
                <a:cs typeface="Arial"/>
              </a:rPr>
              <a:t> </a:t>
            </a:r>
            <a:r>
              <a:rPr sz="1800" spc="55" dirty="0">
                <a:latin typeface="Arial"/>
                <a:cs typeface="Arial"/>
              </a:rPr>
              <a:t>photos</a:t>
            </a:r>
            <a:r>
              <a:rPr sz="1800" spc="-10" dirty="0">
                <a:latin typeface="Arial"/>
                <a:cs typeface="Arial"/>
              </a:rPr>
              <a:t> </a:t>
            </a:r>
            <a:r>
              <a:rPr sz="1800" spc="80" dirty="0">
                <a:latin typeface="Arial"/>
                <a:cs typeface="Arial"/>
              </a:rPr>
              <a:t>of</a:t>
            </a:r>
            <a:r>
              <a:rPr sz="1800" spc="10" dirty="0">
                <a:latin typeface="Arial"/>
                <a:cs typeface="Arial"/>
              </a:rPr>
              <a:t> </a:t>
            </a:r>
            <a:r>
              <a:rPr sz="1800" spc="50" dirty="0">
                <a:latin typeface="Arial"/>
                <a:cs typeface="Arial"/>
              </a:rPr>
              <a:t>your</a:t>
            </a:r>
            <a:r>
              <a:rPr sz="1800" spc="5" dirty="0">
                <a:latin typeface="Arial"/>
                <a:cs typeface="Arial"/>
              </a:rPr>
              <a:t> </a:t>
            </a:r>
            <a:r>
              <a:rPr sz="1800" spc="60" dirty="0">
                <a:latin typeface="Arial"/>
                <a:cs typeface="Arial"/>
              </a:rPr>
              <a:t>child</a:t>
            </a:r>
            <a:r>
              <a:rPr sz="1800" spc="-15" dirty="0">
                <a:latin typeface="Arial"/>
                <a:cs typeface="Arial"/>
              </a:rPr>
              <a:t> </a:t>
            </a:r>
            <a:r>
              <a:rPr sz="1800" dirty="0">
                <a:latin typeface="Arial"/>
                <a:cs typeface="Arial"/>
              </a:rPr>
              <a:t>taken.  (We </a:t>
            </a:r>
            <a:r>
              <a:rPr sz="1800" spc="65" dirty="0">
                <a:latin typeface="Arial"/>
                <a:cs typeface="Arial"/>
              </a:rPr>
              <a:t>try</a:t>
            </a:r>
            <a:r>
              <a:rPr sz="1800" spc="-15" dirty="0">
                <a:latin typeface="Arial"/>
                <a:cs typeface="Arial"/>
              </a:rPr>
              <a:t> </a:t>
            </a:r>
            <a:r>
              <a:rPr sz="1800" spc="80" dirty="0">
                <a:latin typeface="Arial"/>
                <a:cs typeface="Arial"/>
              </a:rPr>
              <a:t>to</a:t>
            </a:r>
            <a:r>
              <a:rPr sz="1800" spc="-15" dirty="0">
                <a:latin typeface="Arial"/>
                <a:cs typeface="Arial"/>
              </a:rPr>
              <a:t> </a:t>
            </a:r>
            <a:r>
              <a:rPr sz="1800" dirty="0">
                <a:latin typeface="Arial"/>
                <a:cs typeface="Arial"/>
              </a:rPr>
              <a:t>take</a:t>
            </a:r>
            <a:r>
              <a:rPr sz="1800" spc="-10" dirty="0">
                <a:latin typeface="Arial"/>
                <a:cs typeface="Arial"/>
              </a:rPr>
              <a:t> </a:t>
            </a:r>
            <a:r>
              <a:rPr sz="1800" spc="55" dirty="0">
                <a:latin typeface="Arial"/>
                <a:cs typeface="Arial"/>
              </a:rPr>
              <a:t>photos</a:t>
            </a:r>
            <a:r>
              <a:rPr sz="1800" spc="5" dirty="0">
                <a:latin typeface="Arial"/>
                <a:cs typeface="Arial"/>
              </a:rPr>
              <a:t> </a:t>
            </a:r>
            <a:r>
              <a:rPr sz="1800" spc="80" dirty="0">
                <a:latin typeface="Arial"/>
                <a:cs typeface="Arial"/>
              </a:rPr>
              <a:t>of</a:t>
            </a:r>
            <a:r>
              <a:rPr sz="1800" spc="-5" dirty="0">
                <a:latin typeface="Arial"/>
                <a:cs typeface="Arial"/>
              </a:rPr>
              <a:t> </a:t>
            </a:r>
            <a:r>
              <a:rPr sz="1800" spc="60" dirty="0">
                <a:latin typeface="Arial"/>
                <a:cs typeface="Arial"/>
              </a:rPr>
              <a:t>the</a:t>
            </a:r>
            <a:r>
              <a:rPr sz="1800" spc="-10" dirty="0">
                <a:latin typeface="Arial"/>
                <a:cs typeface="Arial"/>
              </a:rPr>
              <a:t> </a:t>
            </a:r>
            <a:r>
              <a:rPr sz="1800" dirty="0">
                <a:latin typeface="Arial"/>
                <a:cs typeface="Arial"/>
              </a:rPr>
              <a:t>kids</a:t>
            </a:r>
            <a:r>
              <a:rPr sz="1800" spc="-5" dirty="0">
                <a:latin typeface="Arial"/>
                <a:cs typeface="Arial"/>
              </a:rPr>
              <a:t> </a:t>
            </a:r>
            <a:r>
              <a:rPr sz="1800" spc="-10" dirty="0">
                <a:latin typeface="Arial"/>
                <a:cs typeface="Arial"/>
              </a:rPr>
              <a:t>participating </a:t>
            </a:r>
            <a:r>
              <a:rPr sz="1800" dirty="0">
                <a:latin typeface="Arial"/>
                <a:cs typeface="Arial"/>
              </a:rPr>
              <a:t>in</a:t>
            </a:r>
            <a:r>
              <a:rPr sz="1800" spc="-5" dirty="0">
                <a:latin typeface="Arial"/>
                <a:cs typeface="Arial"/>
              </a:rPr>
              <a:t> </a:t>
            </a:r>
            <a:r>
              <a:rPr sz="1800" spc="60" dirty="0">
                <a:latin typeface="Arial"/>
                <a:cs typeface="Arial"/>
              </a:rPr>
              <a:t>the</a:t>
            </a:r>
            <a:r>
              <a:rPr sz="1800" spc="30" dirty="0">
                <a:latin typeface="Arial"/>
                <a:cs typeface="Arial"/>
              </a:rPr>
              <a:t> </a:t>
            </a:r>
            <a:r>
              <a:rPr sz="1800" dirty="0">
                <a:latin typeface="Arial"/>
                <a:cs typeface="Arial"/>
              </a:rPr>
              <a:t>sports</a:t>
            </a:r>
            <a:r>
              <a:rPr sz="1800" spc="35" dirty="0">
                <a:latin typeface="Arial"/>
                <a:cs typeface="Arial"/>
              </a:rPr>
              <a:t> </a:t>
            </a:r>
            <a:r>
              <a:rPr sz="1800" spc="55" dirty="0">
                <a:latin typeface="Arial"/>
                <a:cs typeface="Arial"/>
              </a:rPr>
              <a:t>camps</a:t>
            </a:r>
            <a:r>
              <a:rPr sz="1800" spc="5" dirty="0">
                <a:latin typeface="Arial"/>
                <a:cs typeface="Arial"/>
              </a:rPr>
              <a:t> </a:t>
            </a:r>
            <a:r>
              <a:rPr sz="1800" dirty="0">
                <a:latin typeface="Arial"/>
                <a:cs typeface="Arial"/>
              </a:rPr>
              <a:t>and</a:t>
            </a:r>
            <a:r>
              <a:rPr sz="1800" spc="5" dirty="0">
                <a:latin typeface="Arial"/>
                <a:cs typeface="Arial"/>
              </a:rPr>
              <a:t> </a:t>
            </a:r>
            <a:r>
              <a:rPr sz="1800" dirty="0">
                <a:latin typeface="Arial"/>
                <a:cs typeface="Arial"/>
              </a:rPr>
              <a:t>share</a:t>
            </a:r>
            <a:r>
              <a:rPr sz="1800" spc="30" dirty="0">
                <a:latin typeface="Arial"/>
                <a:cs typeface="Arial"/>
              </a:rPr>
              <a:t> </a:t>
            </a:r>
            <a:r>
              <a:rPr sz="1800" spc="80" dirty="0">
                <a:latin typeface="Arial"/>
                <a:cs typeface="Arial"/>
              </a:rPr>
              <a:t>them</a:t>
            </a:r>
            <a:r>
              <a:rPr sz="1800" spc="15" dirty="0">
                <a:latin typeface="Arial"/>
                <a:cs typeface="Arial"/>
              </a:rPr>
              <a:t> </a:t>
            </a:r>
            <a:r>
              <a:rPr sz="1800" spc="70" dirty="0">
                <a:latin typeface="Arial"/>
                <a:cs typeface="Arial"/>
              </a:rPr>
              <a:t>with</a:t>
            </a:r>
            <a:r>
              <a:rPr sz="1800" spc="-5" dirty="0">
                <a:latin typeface="Arial"/>
                <a:cs typeface="Arial"/>
              </a:rPr>
              <a:t> </a:t>
            </a:r>
            <a:r>
              <a:rPr sz="1800" dirty="0">
                <a:latin typeface="Arial"/>
                <a:cs typeface="Arial"/>
              </a:rPr>
              <a:t>parents</a:t>
            </a:r>
            <a:r>
              <a:rPr sz="1800" spc="25" dirty="0">
                <a:latin typeface="Arial"/>
                <a:cs typeface="Arial"/>
              </a:rPr>
              <a:t> </a:t>
            </a:r>
            <a:r>
              <a:rPr sz="1800" dirty="0">
                <a:latin typeface="Arial"/>
                <a:cs typeface="Arial"/>
              </a:rPr>
              <a:t>at </a:t>
            </a:r>
            <a:r>
              <a:rPr sz="1800" spc="60" dirty="0">
                <a:latin typeface="Arial"/>
                <a:cs typeface="Arial"/>
              </a:rPr>
              <a:t>the</a:t>
            </a:r>
            <a:r>
              <a:rPr sz="1800" spc="10" dirty="0">
                <a:latin typeface="Arial"/>
                <a:cs typeface="Arial"/>
              </a:rPr>
              <a:t> </a:t>
            </a:r>
            <a:r>
              <a:rPr sz="1800" spc="70" dirty="0">
                <a:latin typeface="Arial"/>
                <a:cs typeface="Arial"/>
              </a:rPr>
              <a:t>end</a:t>
            </a:r>
            <a:r>
              <a:rPr sz="1800" spc="20" dirty="0">
                <a:latin typeface="Arial"/>
                <a:cs typeface="Arial"/>
              </a:rPr>
              <a:t> </a:t>
            </a:r>
            <a:r>
              <a:rPr sz="1800" spc="80" dirty="0">
                <a:latin typeface="Arial"/>
                <a:cs typeface="Arial"/>
              </a:rPr>
              <a:t>of</a:t>
            </a:r>
            <a:r>
              <a:rPr sz="1800" spc="30" dirty="0">
                <a:latin typeface="Arial"/>
                <a:cs typeface="Arial"/>
              </a:rPr>
              <a:t> </a:t>
            </a:r>
            <a:r>
              <a:rPr sz="1800" spc="60" dirty="0">
                <a:latin typeface="Arial"/>
                <a:cs typeface="Arial"/>
              </a:rPr>
              <a:t>the</a:t>
            </a:r>
            <a:r>
              <a:rPr sz="1800" spc="10" dirty="0">
                <a:latin typeface="Arial"/>
                <a:cs typeface="Arial"/>
              </a:rPr>
              <a:t> </a:t>
            </a:r>
            <a:r>
              <a:rPr sz="1800" spc="80" dirty="0">
                <a:latin typeface="Arial"/>
                <a:cs typeface="Arial"/>
              </a:rPr>
              <a:t>week</a:t>
            </a:r>
            <a:r>
              <a:rPr sz="1800" spc="10" dirty="0">
                <a:latin typeface="Arial"/>
                <a:cs typeface="Arial"/>
              </a:rPr>
              <a:t> </a:t>
            </a:r>
            <a:r>
              <a:rPr sz="1800" dirty="0">
                <a:latin typeface="Arial"/>
                <a:cs typeface="Arial"/>
              </a:rPr>
              <a:t>so</a:t>
            </a:r>
            <a:r>
              <a:rPr sz="1800" spc="25" dirty="0">
                <a:latin typeface="Arial"/>
                <a:cs typeface="Arial"/>
              </a:rPr>
              <a:t> </a:t>
            </a:r>
            <a:r>
              <a:rPr sz="1800" spc="50" dirty="0">
                <a:latin typeface="Arial"/>
                <a:cs typeface="Arial"/>
              </a:rPr>
              <a:t>that</a:t>
            </a:r>
            <a:r>
              <a:rPr sz="1800" dirty="0">
                <a:latin typeface="Arial"/>
                <a:cs typeface="Arial"/>
              </a:rPr>
              <a:t> </a:t>
            </a:r>
            <a:r>
              <a:rPr sz="1800" spc="60" dirty="0">
                <a:latin typeface="Arial"/>
                <a:cs typeface="Arial"/>
              </a:rPr>
              <a:t>you</a:t>
            </a:r>
            <a:r>
              <a:rPr sz="1800" spc="25" dirty="0">
                <a:latin typeface="Arial"/>
                <a:cs typeface="Arial"/>
              </a:rPr>
              <a:t> </a:t>
            </a:r>
            <a:r>
              <a:rPr sz="1800" dirty="0">
                <a:latin typeface="Arial"/>
                <a:cs typeface="Arial"/>
              </a:rPr>
              <a:t>can</a:t>
            </a:r>
            <a:r>
              <a:rPr sz="1800" spc="5" dirty="0">
                <a:latin typeface="Arial"/>
                <a:cs typeface="Arial"/>
              </a:rPr>
              <a:t> </a:t>
            </a:r>
            <a:r>
              <a:rPr sz="1800" dirty="0">
                <a:latin typeface="Arial"/>
                <a:cs typeface="Arial"/>
              </a:rPr>
              <a:t>see</a:t>
            </a:r>
            <a:r>
              <a:rPr sz="1800" spc="25" dirty="0">
                <a:latin typeface="Arial"/>
                <a:cs typeface="Arial"/>
              </a:rPr>
              <a:t> </a:t>
            </a:r>
            <a:r>
              <a:rPr sz="1800" spc="65" dirty="0">
                <a:latin typeface="Arial"/>
                <a:cs typeface="Arial"/>
              </a:rPr>
              <a:t>what</a:t>
            </a:r>
            <a:r>
              <a:rPr sz="1800" dirty="0">
                <a:latin typeface="Arial"/>
                <a:cs typeface="Arial"/>
              </a:rPr>
              <a:t> </a:t>
            </a:r>
            <a:r>
              <a:rPr sz="1800" spc="35" dirty="0">
                <a:latin typeface="Arial"/>
                <a:cs typeface="Arial"/>
              </a:rPr>
              <a:t>the </a:t>
            </a:r>
            <a:r>
              <a:rPr sz="1800" dirty="0">
                <a:latin typeface="Arial"/>
                <a:cs typeface="Arial"/>
              </a:rPr>
              <a:t>kids</a:t>
            </a:r>
            <a:r>
              <a:rPr sz="1800" spc="20" dirty="0">
                <a:latin typeface="Arial"/>
                <a:cs typeface="Arial"/>
              </a:rPr>
              <a:t> </a:t>
            </a:r>
            <a:r>
              <a:rPr sz="1800" dirty="0">
                <a:latin typeface="Arial"/>
                <a:cs typeface="Arial"/>
              </a:rPr>
              <a:t>have</a:t>
            </a:r>
            <a:r>
              <a:rPr sz="1800" spc="15" dirty="0">
                <a:latin typeface="Arial"/>
                <a:cs typeface="Arial"/>
              </a:rPr>
              <a:t> </a:t>
            </a:r>
            <a:r>
              <a:rPr sz="1800" spc="65" dirty="0">
                <a:latin typeface="Arial"/>
                <a:cs typeface="Arial"/>
              </a:rPr>
              <a:t>been</a:t>
            </a:r>
            <a:r>
              <a:rPr sz="1800" spc="20" dirty="0">
                <a:latin typeface="Arial"/>
                <a:cs typeface="Arial"/>
              </a:rPr>
              <a:t> </a:t>
            </a:r>
            <a:r>
              <a:rPr sz="1800" dirty="0">
                <a:latin typeface="Arial"/>
                <a:cs typeface="Arial"/>
              </a:rPr>
              <a:t>learning</a:t>
            </a:r>
            <a:r>
              <a:rPr sz="1800" spc="5" dirty="0">
                <a:latin typeface="Arial"/>
                <a:cs typeface="Arial"/>
              </a:rPr>
              <a:t> </a:t>
            </a:r>
            <a:r>
              <a:rPr sz="1800" dirty="0">
                <a:latin typeface="Arial"/>
                <a:cs typeface="Arial"/>
              </a:rPr>
              <a:t>at</a:t>
            </a:r>
            <a:r>
              <a:rPr sz="1800" spc="-10" dirty="0">
                <a:latin typeface="Arial"/>
                <a:cs typeface="Arial"/>
              </a:rPr>
              <a:t> </a:t>
            </a:r>
            <a:r>
              <a:rPr sz="1800" dirty="0">
                <a:latin typeface="Arial"/>
                <a:cs typeface="Arial"/>
              </a:rPr>
              <a:t>camp).</a:t>
            </a:r>
            <a:r>
              <a:rPr sz="1800" spc="15" dirty="0">
                <a:latin typeface="Arial"/>
                <a:cs typeface="Arial"/>
              </a:rPr>
              <a:t>  </a:t>
            </a:r>
            <a:r>
              <a:rPr sz="1800" spc="105" dirty="0">
                <a:latin typeface="Arial"/>
                <a:cs typeface="Arial"/>
              </a:rPr>
              <a:t>We</a:t>
            </a:r>
            <a:r>
              <a:rPr sz="1800" spc="15" dirty="0">
                <a:latin typeface="Arial"/>
                <a:cs typeface="Arial"/>
              </a:rPr>
              <a:t> </a:t>
            </a:r>
            <a:r>
              <a:rPr sz="1800" spc="80" dirty="0">
                <a:latin typeface="Arial"/>
                <a:cs typeface="Arial"/>
              </a:rPr>
              <a:t>will</a:t>
            </a:r>
            <a:r>
              <a:rPr sz="1800" spc="-5" dirty="0">
                <a:latin typeface="Arial"/>
                <a:cs typeface="Arial"/>
              </a:rPr>
              <a:t> </a:t>
            </a:r>
            <a:r>
              <a:rPr sz="1800" dirty="0">
                <a:latin typeface="Arial"/>
                <a:cs typeface="Arial"/>
              </a:rPr>
              <a:t>also</a:t>
            </a:r>
            <a:r>
              <a:rPr sz="1800" spc="10" dirty="0">
                <a:latin typeface="Arial"/>
                <a:cs typeface="Arial"/>
              </a:rPr>
              <a:t> </a:t>
            </a:r>
            <a:r>
              <a:rPr sz="1800" spc="60" dirty="0">
                <a:latin typeface="Arial"/>
                <a:cs typeface="Arial"/>
              </a:rPr>
              <a:t>need</a:t>
            </a:r>
            <a:r>
              <a:rPr sz="1800" spc="40" dirty="0">
                <a:latin typeface="Arial"/>
                <a:cs typeface="Arial"/>
              </a:rPr>
              <a:t> </a:t>
            </a:r>
            <a:r>
              <a:rPr sz="1800" spc="60" dirty="0">
                <a:latin typeface="Arial"/>
                <a:cs typeface="Arial"/>
              </a:rPr>
              <a:t>you</a:t>
            </a:r>
            <a:r>
              <a:rPr sz="1800" spc="25" dirty="0">
                <a:latin typeface="Arial"/>
                <a:cs typeface="Arial"/>
              </a:rPr>
              <a:t> </a:t>
            </a:r>
            <a:r>
              <a:rPr sz="1800" spc="80" dirty="0">
                <a:latin typeface="Arial"/>
                <a:cs typeface="Arial"/>
              </a:rPr>
              <a:t>to</a:t>
            </a:r>
            <a:r>
              <a:rPr sz="1800" spc="10" dirty="0">
                <a:latin typeface="Arial"/>
                <a:cs typeface="Arial"/>
              </a:rPr>
              <a:t> </a:t>
            </a:r>
            <a:r>
              <a:rPr sz="1800" dirty="0">
                <a:latin typeface="Arial"/>
                <a:cs typeface="Arial"/>
              </a:rPr>
              <a:t>sign</a:t>
            </a:r>
            <a:r>
              <a:rPr sz="1800" spc="10" dirty="0">
                <a:latin typeface="Arial"/>
                <a:cs typeface="Arial"/>
              </a:rPr>
              <a:t> </a:t>
            </a:r>
            <a:r>
              <a:rPr sz="1800" dirty="0">
                <a:latin typeface="Arial"/>
                <a:cs typeface="Arial"/>
              </a:rPr>
              <a:t>a</a:t>
            </a:r>
            <a:r>
              <a:rPr sz="1800" spc="5" dirty="0">
                <a:latin typeface="Arial"/>
                <a:cs typeface="Arial"/>
              </a:rPr>
              <a:t> </a:t>
            </a:r>
            <a:r>
              <a:rPr sz="1800" spc="80" dirty="0">
                <a:latin typeface="Arial"/>
                <a:cs typeface="Arial"/>
              </a:rPr>
              <a:t>form</a:t>
            </a:r>
            <a:r>
              <a:rPr sz="1800" spc="35" dirty="0">
                <a:latin typeface="Arial"/>
                <a:cs typeface="Arial"/>
              </a:rPr>
              <a:t> </a:t>
            </a:r>
            <a:r>
              <a:rPr sz="1800" dirty="0">
                <a:latin typeface="Arial"/>
                <a:cs typeface="Arial"/>
              </a:rPr>
              <a:t>if</a:t>
            </a:r>
            <a:r>
              <a:rPr sz="1800" spc="10" dirty="0">
                <a:latin typeface="Arial"/>
                <a:cs typeface="Arial"/>
              </a:rPr>
              <a:t> </a:t>
            </a:r>
            <a:r>
              <a:rPr sz="1800" spc="60" dirty="0">
                <a:latin typeface="Arial"/>
                <a:cs typeface="Arial"/>
              </a:rPr>
              <a:t>you</a:t>
            </a:r>
            <a:r>
              <a:rPr sz="1800" spc="25" dirty="0">
                <a:latin typeface="Arial"/>
                <a:cs typeface="Arial"/>
              </a:rPr>
              <a:t> </a:t>
            </a:r>
            <a:r>
              <a:rPr sz="1800" dirty="0">
                <a:latin typeface="Arial"/>
                <a:cs typeface="Arial"/>
              </a:rPr>
              <a:t>wish</a:t>
            </a:r>
            <a:r>
              <a:rPr sz="1800" spc="5" dirty="0">
                <a:latin typeface="Arial"/>
                <a:cs typeface="Arial"/>
              </a:rPr>
              <a:t> </a:t>
            </a:r>
            <a:r>
              <a:rPr sz="1800" spc="50" dirty="0">
                <a:latin typeface="Arial"/>
                <a:cs typeface="Arial"/>
              </a:rPr>
              <a:t>your</a:t>
            </a:r>
            <a:r>
              <a:rPr sz="1800" spc="35" dirty="0">
                <a:latin typeface="Arial"/>
                <a:cs typeface="Arial"/>
              </a:rPr>
              <a:t> </a:t>
            </a:r>
            <a:r>
              <a:rPr sz="1800" spc="60" dirty="0">
                <a:latin typeface="Arial"/>
                <a:cs typeface="Arial"/>
              </a:rPr>
              <a:t>child</a:t>
            </a:r>
            <a:r>
              <a:rPr sz="1800" spc="10" dirty="0">
                <a:latin typeface="Arial"/>
                <a:cs typeface="Arial"/>
              </a:rPr>
              <a:t> </a:t>
            </a:r>
            <a:r>
              <a:rPr sz="1800" spc="80" dirty="0">
                <a:latin typeface="Arial"/>
                <a:cs typeface="Arial"/>
              </a:rPr>
              <a:t>to</a:t>
            </a:r>
            <a:r>
              <a:rPr sz="1800" spc="10" dirty="0">
                <a:latin typeface="Arial"/>
                <a:cs typeface="Arial"/>
              </a:rPr>
              <a:t> </a:t>
            </a:r>
            <a:r>
              <a:rPr sz="1800" spc="55" dirty="0">
                <a:latin typeface="Arial"/>
                <a:cs typeface="Arial"/>
              </a:rPr>
              <a:t>be able</a:t>
            </a:r>
            <a:r>
              <a:rPr sz="1800" spc="-25" dirty="0">
                <a:latin typeface="Arial"/>
                <a:cs typeface="Arial"/>
              </a:rPr>
              <a:t> </a:t>
            </a:r>
            <a:r>
              <a:rPr sz="1800" spc="80" dirty="0">
                <a:latin typeface="Arial"/>
                <a:cs typeface="Arial"/>
              </a:rPr>
              <a:t>to</a:t>
            </a:r>
            <a:r>
              <a:rPr sz="1800" spc="-20" dirty="0">
                <a:latin typeface="Arial"/>
                <a:cs typeface="Arial"/>
              </a:rPr>
              <a:t> </a:t>
            </a:r>
            <a:r>
              <a:rPr sz="1800" dirty="0">
                <a:latin typeface="Arial"/>
                <a:cs typeface="Arial"/>
              </a:rPr>
              <a:t>sign</a:t>
            </a:r>
            <a:r>
              <a:rPr sz="1800" spc="-15" dirty="0">
                <a:latin typeface="Arial"/>
                <a:cs typeface="Arial"/>
              </a:rPr>
              <a:t> </a:t>
            </a:r>
            <a:r>
              <a:rPr sz="1800" spc="50" dirty="0">
                <a:latin typeface="Arial"/>
                <a:cs typeface="Arial"/>
              </a:rPr>
              <a:t>themselves</a:t>
            </a:r>
            <a:r>
              <a:rPr sz="1800" spc="15" dirty="0">
                <a:latin typeface="Arial"/>
                <a:cs typeface="Arial"/>
              </a:rPr>
              <a:t> </a:t>
            </a:r>
            <a:r>
              <a:rPr sz="1800" spc="75" dirty="0">
                <a:latin typeface="Arial"/>
                <a:cs typeface="Arial"/>
              </a:rPr>
              <a:t>out</a:t>
            </a:r>
            <a:r>
              <a:rPr sz="1800" spc="-25" dirty="0">
                <a:latin typeface="Arial"/>
                <a:cs typeface="Arial"/>
              </a:rPr>
              <a:t> </a:t>
            </a:r>
            <a:r>
              <a:rPr sz="1800" spc="80" dirty="0">
                <a:latin typeface="Arial"/>
                <a:cs typeface="Arial"/>
              </a:rPr>
              <a:t>of</a:t>
            </a:r>
            <a:r>
              <a:rPr sz="1800" spc="-10" dirty="0">
                <a:latin typeface="Arial"/>
                <a:cs typeface="Arial"/>
              </a:rPr>
              <a:t> </a:t>
            </a:r>
            <a:r>
              <a:rPr sz="1800" spc="75" dirty="0">
                <a:latin typeface="Arial"/>
                <a:cs typeface="Arial"/>
              </a:rPr>
              <a:t>camp</a:t>
            </a:r>
            <a:r>
              <a:rPr sz="1800" spc="-15" dirty="0">
                <a:latin typeface="Arial"/>
                <a:cs typeface="Arial"/>
              </a:rPr>
              <a:t> </a:t>
            </a:r>
            <a:r>
              <a:rPr sz="1800" dirty="0">
                <a:latin typeface="Arial"/>
                <a:cs typeface="Arial"/>
              </a:rPr>
              <a:t>at</a:t>
            </a:r>
            <a:r>
              <a:rPr sz="1800" spc="-30" dirty="0">
                <a:latin typeface="Arial"/>
                <a:cs typeface="Arial"/>
              </a:rPr>
              <a:t> </a:t>
            </a:r>
            <a:r>
              <a:rPr sz="1800" spc="60" dirty="0">
                <a:latin typeface="Arial"/>
                <a:cs typeface="Arial"/>
              </a:rPr>
              <a:t>the</a:t>
            </a:r>
            <a:r>
              <a:rPr sz="1800" spc="-10" dirty="0">
                <a:latin typeface="Arial"/>
                <a:cs typeface="Arial"/>
              </a:rPr>
              <a:t> </a:t>
            </a:r>
            <a:r>
              <a:rPr sz="1800" spc="65" dirty="0">
                <a:latin typeface="Arial"/>
                <a:cs typeface="Arial"/>
              </a:rPr>
              <a:t>end</a:t>
            </a:r>
            <a:r>
              <a:rPr sz="1800" dirty="0">
                <a:latin typeface="Arial"/>
                <a:cs typeface="Arial"/>
              </a:rPr>
              <a:t> </a:t>
            </a:r>
            <a:r>
              <a:rPr sz="1800" spc="80" dirty="0">
                <a:latin typeface="Arial"/>
                <a:cs typeface="Arial"/>
              </a:rPr>
              <a:t>of</a:t>
            </a:r>
            <a:r>
              <a:rPr sz="1800" spc="5" dirty="0">
                <a:latin typeface="Arial"/>
                <a:cs typeface="Arial"/>
              </a:rPr>
              <a:t> </a:t>
            </a:r>
            <a:r>
              <a:rPr sz="1800" spc="60" dirty="0">
                <a:latin typeface="Arial"/>
                <a:cs typeface="Arial"/>
              </a:rPr>
              <a:t>the</a:t>
            </a:r>
            <a:r>
              <a:rPr sz="1800" spc="-10" dirty="0">
                <a:latin typeface="Arial"/>
                <a:cs typeface="Arial"/>
              </a:rPr>
              <a:t> </a:t>
            </a:r>
            <a:r>
              <a:rPr sz="1800" spc="55" dirty="0">
                <a:latin typeface="Arial"/>
                <a:cs typeface="Arial"/>
              </a:rPr>
              <a:t>day</a:t>
            </a:r>
            <a:r>
              <a:rPr sz="1800" spc="-25" dirty="0">
                <a:latin typeface="Arial"/>
                <a:cs typeface="Arial"/>
              </a:rPr>
              <a:t> </a:t>
            </a:r>
            <a:r>
              <a:rPr sz="1800" spc="-55" dirty="0">
                <a:latin typeface="Arial"/>
                <a:cs typeface="Arial"/>
              </a:rPr>
              <a:t>(e.g.</a:t>
            </a:r>
            <a:r>
              <a:rPr sz="1800" spc="-5" dirty="0">
                <a:latin typeface="Arial"/>
                <a:cs typeface="Arial"/>
              </a:rPr>
              <a:t> </a:t>
            </a:r>
            <a:r>
              <a:rPr sz="1800" spc="55" dirty="0">
                <a:latin typeface="Arial"/>
                <a:cs typeface="Arial"/>
              </a:rPr>
              <a:t>local</a:t>
            </a:r>
            <a:r>
              <a:rPr sz="1800" spc="-20" dirty="0">
                <a:latin typeface="Arial"/>
                <a:cs typeface="Arial"/>
              </a:rPr>
              <a:t> </a:t>
            </a:r>
            <a:r>
              <a:rPr sz="1800" dirty="0">
                <a:latin typeface="Arial"/>
                <a:cs typeface="Arial"/>
              </a:rPr>
              <a:t>kids</a:t>
            </a:r>
            <a:r>
              <a:rPr sz="1800" spc="-20" dirty="0">
                <a:latin typeface="Arial"/>
                <a:cs typeface="Arial"/>
              </a:rPr>
              <a:t> </a:t>
            </a:r>
            <a:r>
              <a:rPr sz="1800" spc="60" dirty="0">
                <a:latin typeface="Arial"/>
                <a:cs typeface="Arial"/>
              </a:rPr>
              <a:t>cycling</a:t>
            </a:r>
            <a:r>
              <a:rPr sz="1800" spc="-10" dirty="0">
                <a:latin typeface="Arial"/>
                <a:cs typeface="Arial"/>
              </a:rPr>
              <a:t> home).</a:t>
            </a:r>
            <a:endParaRPr sz="180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375" dirty="0"/>
              <a:t>Daily</a:t>
            </a:r>
            <a:r>
              <a:rPr spc="-300" dirty="0"/>
              <a:t> </a:t>
            </a:r>
            <a:r>
              <a:rPr spc="-530" dirty="0"/>
              <a:t>Checklist</a:t>
            </a:r>
          </a:p>
        </p:txBody>
      </p:sp>
      <p:sp>
        <p:nvSpPr>
          <p:cNvPr id="3" name="object 3"/>
          <p:cNvSpPr txBox="1"/>
          <p:nvPr/>
        </p:nvSpPr>
        <p:spPr>
          <a:xfrm>
            <a:off x="916939" y="1773682"/>
            <a:ext cx="9328785" cy="3749675"/>
          </a:xfrm>
          <a:prstGeom prst="rect">
            <a:avLst/>
          </a:prstGeom>
        </p:spPr>
        <p:txBody>
          <a:bodyPr vert="horz" wrap="square" lIns="0" tIns="12700" rIns="0" bIns="0" rtlCol="0">
            <a:spAutoFit/>
          </a:bodyPr>
          <a:lstStyle/>
          <a:p>
            <a:pPr marL="12700">
              <a:lnSpc>
                <a:spcPct val="100000"/>
              </a:lnSpc>
              <a:spcBef>
                <a:spcPts val="100"/>
              </a:spcBef>
            </a:pPr>
            <a:r>
              <a:rPr sz="2400" spc="60" dirty="0">
                <a:latin typeface="Arial"/>
                <a:cs typeface="Arial"/>
              </a:rPr>
              <a:t>Before</a:t>
            </a:r>
            <a:r>
              <a:rPr sz="2400" spc="-30" dirty="0">
                <a:latin typeface="Arial"/>
                <a:cs typeface="Arial"/>
              </a:rPr>
              <a:t> </a:t>
            </a:r>
            <a:r>
              <a:rPr sz="2400" spc="95" dirty="0">
                <a:latin typeface="Arial"/>
                <a:cs typeface="Arial"/>
              </a:rPr>
              <a:t>coming</a:t>
            </a:r>
            <a:r>
              <a:rPr sz="2400" spc="-55" dirty="0">
                <a:latin typeface="Arial"/>
                <a:cs typeface="Arial"/>
              </a:rPr>
              <a:t> </a:t>
            </a:r>
            <a:r>
              <a:rPr sz="2400" spc="110" dirty="0">
                <a:latin typeface="Arial"/>
                <a:cs typeface="Arial"/>
              </a:rPr>
              <a:t>to</a:t>
            </a:r>
            <a:r>
              <a:rPr sz="2400" spc="-45" dirty="0">
                <a:latin typeface="Arial"/>
                <a:cs typeface="Arial"/>
              </a:rPr>
              <a:t> </a:t>
            </a:r>
            <a:r>
              <a:rPr sz="2400" spc="100" dirty="0">
                <a:latin typeface="Arial"/>
                <a:cs typeface="Arial"/>
              </a:rPr>
              <a:t>camp</a:t>
            </a:r>
            <a:r>
              <a:rPr sz="2400" spc="-50" dirty="0">
                <a:latin typeface="Arial"/>
                <a:cs typeface="Arial"/>
              </a:rPr>
              <a:t> </a:t>
            </a:r>
            <a:r>
              <a:rPr sz="2400" spc="70" dirty="0">
                <a:latin typeface="Arial"/>
                <a:cs typeface="Arial"/>
              </a:rPr>
              <a:t>make</a:t>
            </a:r>
            <a:r>
              <a:rPr sz="2400" spc="-25" dirty="0">
                <a:latin typeface="Arial"/>
                <a:cs typeface="Arial"/>
              </a:rPr>
              <a:t> </a:t>
            </a:r>
            <a:r>
              <a:rPr sz="2400" dirty="0">
                <a:latin typeface="Arial"/>
                <a:cs typeface="Arial"/>
              </a:rPr>
              <a:t>sure</a:t>
            </a:r>
            <a:r>
              <a:rPr sz="2400" spc="-40" dirty="0">
                <a:latin typeface="Arial"/>
                <a:cs typeface="Arial"/>
              </a:rPr>
              <a:t> </a:t>
            </a:r>
            <a:r>
              <a:rPr sz="2400" spc="70" dirty="0">
                <a:latin typeface="Arial"/>
                <a:cs typeface="Arial"/>
              </a:rPr>
              <a:t>your</a:t>
            </a:r>
            <a:r>
              <a:rPr sz="2400" spc="-30" dirty="0">
                <a:latin typeface="Arial"/>
                <a:cs typeface="Arial"/>
              </a:rPr>
              <a:t> </a:t>
            </a:r>
            <a:r>
              <a:rPr sz="2400" spc="-10" dirty="0">
                <a:latin typeface="Arial"/>
                <a:cs typeface="Arial"/>
              </a:rPr>
              <a:t>child:</a:t>
            </a:r>
            <a:endParaRPr sz="2400">
              <a:latin typeface="Arial"/>
              <a:cs typeface="Arial"/>
            </a:endParaRPr>
          </a:p>
          <a:p>
            <a:pPr>
              <a:lnSpc>
                <a:spcPct val="100000"/>
              </a:lnSpc>
              <a:spcBef>
                <a:spcPts val="969"/>
              </a:spcBef>
            </a:pPr>
            <a:endParaRPr sz="2400">
              <a:latin typeface="Arial"/>
              <a:cs typeface="Arial"/>
            </a:endParaRPr>
          </a:p>
          <a:p>
            <a:pPr marL="361315" indent="-348615">
              <a:lnSpc>
                <a:spcPct val="100000"/>
              </a:lnSpc>
              <a:buSzPct val="97916"/>
              <a:buFont typeface="Wingdings"/>
              <a:buChar char=""/>
              <a:tabLst>
                <a:tab pos="361315" algn="l"/>
              </a:tabLst>
            </a:pPr>
            <a:r>
              <a:rPr sz="2400" dirty="0">
                <a:latin typeface="Arial"/>
                <a:cs typeface="Arial"/>
              </a:rPr>
              <a:t>Has</a:t>
            </a:r>
            <a:r>
              <a:rPr sz="2400" spc="-40" dirty="0">
                <a:latin typeface="Arial"/>
                <a:cs typeface="Arial"/>
              </a:rPr>
              <a:t> </a:t>
            </a:r>
            <a:r>
              <a:rPr sz="2400" spc="50" dirty="0">
                <a:latin typeface="Arial"/>
                <a:cs typeface="Arial"/>
              </a:rPr>
              <a:t>had</a:t>
            </a:r>
            <a:r>
              <a:rPr sz="2400" spc="-50" dirty="0">
                <a:latin typeface="Arial"/>
                <a:cs typeface="Arial"/>
              </a:rPr>
              <a:t> </a:t>
            </a:r>
            <a:r>
              <a:rPr sz="2400" dirty="0">
                <a:latin typeface="Arial"/>
                <a:cs typeface="Arial"/>
              </a:rPr>
              <a:t>a</a:t>
            </a:r>
            <a:r>
              <a:rPr sz="2400" spc="-35" dirty="0">
                <a:latin typeface="Arial"/>
                <a:cs typeface="Arial"/>
              </a:rPr>
              <a:t> </a:t>
            </a:r>
            <a:r>
              <a:rPr sz="2400" spc="120" dirty="0">
                <a:latin typeface="Arial"/>
                <a:cs typeface="Arial"/>
              </a:rPr>
              <a:t>good</a:t>
            </a:r>
            <a:r>
              <a:rPr sz="2400" spc="-60" dirty="0">
                <a:latin typeface="Arial"/>
                <a:cs typeface="Arial"/>
              </a:rPr>
              <a:t> </a:t>
            </a:r>
            <a:r>
              <a:rPr sz="2400" dirty="0">
                <a:latin typeface="Arial"/>
                <a:cs typeface="Arial"/>
              </a:rPr>
              <a:t>night’s</a:t>
            </a:r>
            <a:r>
              <a:rPr sz="2400" spc="-60" dirty="0">
                <a:latin typeface="Arial"/>
                <a:cs typeface="Arial"/>
              </a:rPr>
              <a:t> </a:t>
            </a:r>
            <a:r>
              <a:rPr sz="2400" spc="65" dirty="0">
                <a:latin typeface="Arial"/>
                <a:cs typeface="Arial"/>
              </a:rPr>
              <a:t>sleep</a:t>
            </a:r>
            <a:r>
              <a:rPr sz="2400" spc="-25" dirty="0">
                <a:latin typeface="Arial"/>
                <a:cs typeface="Arial"/>
              </a:rPr>
              <a:t> </a:t>
            </a:r>
            <a:r>
              <a:rPr sz="2400" spc="50" dirty="0">
                <a:latin typeface="Arial"/>
                <a:cs typeface="Arial"/>
              </a:rPr>
              <a:t>and</a:t>
            </a:r>
            <a:r>
              <a:rPr sz="2400" spc="-40" dirty="0">
                <a:latin typeface="Arial"/>
                <a:cs typeface="Arial"/>
              </a:rPr>
              <a:t> </a:t>
            </a:r>
            <a:r>
              <a:rPr sz="2400" dirty="0">
                <a:latin typeface="Arial"/>
                <a:cs typeface="Arial"/>
              </a:rPr>
              <a:t>a</a:t>
            </a:r>
            <a:r>
              <a:rPr sz="2400" spc="-40" dirty="0">
                <a:latin typeface="Arial"/>
                <a:cs typeface="Arial"/>
              </a:rPr>
              <a:t> </a:t>
            </a:r>
            <a:r>
              <a:rPr sz="2400" spc="120" dirty="0">
                <a:latin typeface="Arial"/>
                <a:cs typeface="Arial"/>
              </a:rPr>
              <a:t>good</a:t>
            </a:r>
            <a:r>
              <a:rPr sz="2400" spc="-55" dirty="0">
                <a:latin typeface="Arial"/>
                <a:cs typeface="Arial"/>
              </a:rPr>
              <a:t> </a:t>
            </a:r>
            <a:r>
              <a:rPr sz="2400" spc="-10" dirty="0">
                <a:latin typeface="Arial"/>
                <a:cs typeface="Arial"/>
              </a:rPr>
              <a:t>breakfast</a:t>
            </a:r>
            <a:endParaRPr sz="2400">
              <a:latin typeface="Arial"/>
              <a:cs typeface="Arial"/>
            </a:endParaRPr>
          </a:p>
          <a:p>
            <a:pPr marL="361315" indent="-348615">
              <a:lnSpc>
                <a:spcPct val="100000"/>
              </a:lnSpc>
              <a:spcBef>
                <a:spcPts val="425"/>
              </a:spcBef>
              <a:buSzPct val="97916"/>
              <a:buFont typeface="Wingdings"/>
              <a:buChar char=""/>
              <a:tabLst>
                <a:tab pos="361315" algn="l"/>
              </a:tabLst>
            </a:pPr>
            <a:r>
              <a:rPr sz="2400" dirty="0">
                <a:latin typeface="Arial"/>
                <a:cs typeface="Arial"/>
              </a:rPr>
              <a:t>Has</a:t>
            </a:r>
            <a:r>
              <a:rPr sz="2400" spc="25" dirty="0">
                <a:latin typeface="Arial"/>
                <a:cs typeface="Arial"/>
              </a:rPr>
              <a:t> </a:t>
            </a:r>
            <a:r>
              <a:rPr sz="2400" dirty="0">
                <a:latin typeface="Arial"/>
                <a:cs typeface="Arial"/>
              </a:rPr>
              <a:t>a</a:t>
            </a:r>
            <a:r>
              <a:rPr sz="2400" spc="30" dirty="0">
                <a:latin typeface="Arial"/>
                <a:cs typeface="Arial"/>
              </a:rPr>
              <a:t> </a:t>
            </a:r>
            <a:r>
              <a:rPr sz="2400" dirty="0">
                <a:latin typeface="Arial"/>
                <a:cs typeface="Arial"/>
              </a:rPr>
              <a:t>healthy,</a:t>
            </a:r>
            <a:r>
              <a:rPr sz="2400" spc="25" dirty="0">
                <a:latin typeface="Arial"/>
                <a:cs typeface="Arial"/>
              </a:rPr>
              <a:t> </a:t>
            </a:r>
            <a:r>
              <a:rPr sz="2400" spc="70" dirty="0">
                <a:latin typeface="Arial"/>
                <a:cs typeface="Arial"/>
              </a:rPr>
              <a:t>filling</a:t>
            </a:r>
            <a:r>
              <a:rPr sz="2400" spc="20" dirty="0">
                <a:latin typeface="Arial"/>
                <a:cs typeface="Arial"/>
              </a:rPr>
              <a:t> </a:t>
            </a:r>
            <a:r>
              <a:rPr sz="2400" spc="80" dirty="0">
                <a:latin typeface="Arial"/>
                <a:cs typeface="Arial"/>
              </a:rPr>
              <a:t>lunch</a:t>
            </a:r>
            <a:r>
              <a:rPr sz="2400" spc="15" dirty="0">
                <a:latin typeface="Arial"/>
                <a:cs typeface="Arial"/>
              </a:rPr>
              <a:t> </a:t>
            </a:r>
            <a:r>
              <a:rPr sz="2400" dirty="0">
                <a:latin typeface="Arial"/>
                <a:cs typeface="Arial"/>
              </a:rPr>
              <a:t>packed.</a:t>
            </a:r>
            <a:r>
              <a:rPr sz="2400" spc="25" dirty="0">
                <a:latin typeface="Arial"/>
                <a:cs typeface="Arial"/>
              </a:rPr>
              <a:t> </a:t>
            </a:r>
            <a:r>
              <a:rPr sz="2400" dirty="0">
                <a:latin typeface="Arial"/>
                <a:cs typeface="Arial"/>
              </a:rPr>
              <a:t>Proper</a:t>
            </a:r>
            <a:r>
              <a:rPr sz="2400" spc="20" dirty="0">
                <a:latin typeface="Arial"/>
                <a:cs typeface="Arial"/>
              </a:rPr>
              <a:t> </a:t>
            </a:r>
            <a:r>
              <a:rPr sz="2400" spc="60" dirty="0">
                <a:latin typeface="Arial"/>
                <a:cs typeface="Arial"/>
              </a:rPr>
              <a:t>nutrition</a:t>
            </a:r>
            <a:r>
              <a:rPr sz="2400" spc="-10" dirty="0">
                <a:latin typeface="Arial"/>
                <a:cs typeface="Arial"/>
              </a:rPr>
              <a:t> </a:t>
            </a:r>
            <a:r>
              <a:rPr sz="2400" dirty="0">
                <a:latin typeface="Arial"/>
                <a:cs typeface="Arial"/>
              </a:rPr>
              <a:t>is</a:t>
            </a:r>
            <a:r>
              <a:rPr sz="2400" spc="30" dirty="0">
                <a:latin typeface="Arial"/>
                <a:cs typeface="Arial"/>
              </a:rPr>
              <a:t> </a:t>
            </a:r>
            <a:r>
              <a:rPr sz="2400" spc="55" dirty="0">
                <a:latin typeface="Arial"/>
                <a:cs typeface="Arial"/>
              </a:rPr>
              <a:t>important!</a:t>
            </a:r>
            <a:endParaRPr sz="2400">
              <a:latin typeface="Arial"/>
              <a:cs typeface="Arial"/>
            </a:endParaRPr>
          </a:p>
          <a:p>
            <a:pPr marL="361315" indent="-348615">
              <a:lnSpc>
                <a:spcPct val="100000"/>
              </a:lnSpc>
              <a:spcBef>
                <a:spcPts val="430"/>
              </a:spcBef>
              <a:buSzPct val="97916"/>
              <a:buFont typeface="Wingdings"/>
              <a:buChar char=""/>
              <a:tabLst>
                <a:tab pos="361315" algn="l"/>
              </a:tabLst>
            </a:pPr>
            <a:r>
              <a:rPr sz="2400" dirty="0">
                <a:latin typeface="Arial"/>
                <a:cs typeface="Arial"/>
              </a:rPr>
              <a:t>Has</a:t>
            </a:r>
            <a:r>
              <a:rPr sz="2400" spc="-70" dirty="0">
                <a:latin typeface="Arial"/>
                <a:cs typeface="Arial"/>
              </a:rPr>
              <a:t> </a:t>
            </a:r>
            <a:r>
              <a:rPr sz="2400" dirty="0">
                <a:latin typeface="Arial"/>
                <a:cs typeface="Arial"/>
              </a:rPr>
              <a:t>a</a:t>
            </a:r>
            <a:r>
              <a:rPr sz="2400" spc="-70" dirty="0">
                <a:latin typeface="Arial"/>
                <a:cs typeface="Arial"/>
              </a:rPr>
              <a:t> </a:t>
            </a:r>
            <a:r>
              <a:rPr sz="2400" spc="70" dirty="0">
                <a:latin typeface="Arial"/>
                <a:cs typeface="Arial"/>
              </a:rPr>
              <a:t>refillable</a:t>
            </a:r>
            <a:r>
              <a:rPr sz="2400" spc="-70" dirty="0">
                <a:latin typeface="Arial"/>
                <a:cs typeface="Arial"/>
              </a:rPr>
              <a:t> </a:t>
            </a:r>
            <a:r>
              <a:rPr sz="2400" spc="80" dirty="0">
                <a:latin typeface="Arial"/>
                <a:cs typeface="Arial"/>
              </a:rPr>
              <a:t>water</a:t>
            </a:r>
            <a:r>
              <a:rPr sz="2400" spc="-75" dirty="0">
                <a:latin typeface="Arial"/>
                <a:cs typeface="Arial"/>
              </a:rPr>
              <a:t> </a:t>
            </a:r>
            <a:r>
              <a:rPr sz="2400" spc="100" dirty="0">
                <a:latin typeface="Arial"/>
                <a:cs typeface="Arial"/>
              </a:rPr>
              <a:t>bottle</a:t>
            </a:r>
            <a:endParaRPr sz="2400">
              <a:latin typeface="Arial"/>
              <a:cs typeface="Arial"/>
            </a:endParaRPr>
          </a:p>
          <a:p>
            <a:pPr marL="361315" indent="-348615">
              <a:lnSpc>
                <a:spcPct val="100000"/>
              </a:lnSpc>
              <a:spcBef>
                <a:spcPts val="420"/>
              </a:spcBef>
              <a:buSzPct val="97916"/>
              <a:buFont typeface="Wingdings"/>
              <a:buChar char=""/>
              <a:tabLst>
                <a:tab pos="361315" algn="l"/>
              </a:tabLst>
            </a:pPr>
            <a:r>
              <a:rPr sz="2400" dirty="0">
                <a:latin typeface="Arial"/>
                <a:cs typeface="Arial"/>
              </a:rPr>
              <a:t>Wears</a:t>
            </a:r>
            <a:r>
              <a:rPr sz="2400" spc="85" dirty="0">
                <a:latin typeface="Arial"/>
                <a:cs typeface="Arial"/>
              </a:rPr>
              <a:t> </a:t>
            </a:r>
            <a:r>
              <a:rPr sz="2400" dirty="0">
                <a:latin typeface="Arial"/>
                <a:cs typeface="Arial"/>
              </a:rPr>
              <a:t>sunscreen,</a:t>
            </a:r>
            <a:r>
              <a:rPr sz="2400" spc="60" dirty="0">
                <a:latin typeface="Arial"/>
                <a:cs typeface="Arial"/>
              </a:rPr>
              <a:t> </a:t>
            </a:r>
            <a:r>
              <a:rPr sz="2400" dirty="0">
                <a:latin typeface="Arial"/>
                <a:cs typeface="Arial"/>
              </a:rPr>
              <a:t>hat,</a:t>
            </a:r>
            <a:r>
              <a:rPr sz="2400" spc="75" dirty="0">
                <a:latin typeface="Arial"/>
                <a:cs typeface="Arial"/>
              </a:rPr>
              <a:t> </a:t>
            </a:r>
            <a:r>
              <a:rPr sz="2400" spc="55" dirty="0">
                <a:latin typeface="Arial"/>
                <a:cs typeface="Arial"/>
              </a:rPr>
              <a:t>and</a:t>
            </a:r>
            <a:r>
              <a:rPr sz="2400" spc="75" dirty="0">
                <a:latin typeface="Arial"/>
                <a:cs typeface="Arial"/>
              </a:rPr>
              <a:t> </a:t>
            </a:r>
            <a:r>
              <a:rPr sz="2400" spc="-10" dirty="0">
                <a:latin typeface="Arial"/>
                <a:cs typeface="Arial"/>
              </a:rPr>
              <a:t>sunglasses</a:t>
            </a:r>
            <a:endParaRPr sz="2400">
              <a:latin typeface="Arial"/>
              <a:cs typeface="Arial"/>
            </a:endParaRPr>
          </a:p>
          <a:p>
            <a:pPr marL="361315" indent="-348615">
              <a:lnSpc>
                <a:spcPct val="100000"/>
              </a:lnSpc>
              <a:spcBef>
                <a:spcPts val="425"/>
              </a:spcBef>
              <a:buSzPct val="97916"/>
              <a:buFont typeface="Wingdings"/>
              <a:buChar char=""/>
              <a:tabLst>
                <a:tab pos="361315" algn="l"/>
              </a:tabLst>
            </a:pPr>
            <a:r>
              <a:rPr sz="2400" dirty="0">
                <a:latin typeface="Arial"/>
                <a:cs typeface="Arial"/>
              </a:rPr>
              <a:t>Has</a:t>
            </a:r>
            <a:r>
              <a:rPr sz="2400" spc="-30" dirty="0">
                <a:latin typeface="Arial"/>
                <a:cs typeface="Arial"/>
              </a:rPr>
              <a:t> </a:t>
            </a:r>
            <a:r>
              <a:rPr sz="2400" spc="60" dirty="0">
                <a:latin typeface="Arial"/>
                <a:cs typeface="Arial"/>
              </a:rPr>
              <a:t>running</a:t>
            </a:r>
            <a:r>
              <a:rPr sz="2400" spc="-30" dirty="0">
                <a:latin typeface="Arial"/>
                <a:cs typeface="Arial"/>
              </a:rPr>
              <a:t> </a:t>
            </a:r>
            <a:r>
              <a:rPr sz="2400" dirty="0">
                <a:latin typeface="Arial"/>
                <a:cs typeface="Arial"/>
              </a:rPr>
              <a:t>shoes</a:t>
            </a:r>
            <a:r>
              <a:rPr sz="2400" spc="-40" dirty="0">
                <a:latin typeface="Arial"/>
                <a:cs typeface="Arial"/>
              </a:rPr>
              <a:t> </a:t>
            </a:r>
            <a:r>
              <a:rPr sz="2400" spc="50" dirty="0">
                <a:latin typeface="Arial"/>
                <a:cs typeface="Arial"/>
              </a:rPr>
              <a:t>and</a:t>
            </a:r>
            <a:r>
              <a:rPr sz="2400" spc="-25" dirty="0">
                <a:latin typeface="Arial"/>
                <a:cs typeface="Arial"/>
              </a:rPr>
              <a:t> </a:t>
            </a:r>
            <a:r>
              <a:rPr sz="2400" spc="95" dirty="0">
                <a:latin typeface="Arial"/>
                <a:cs typeface="Arial"/>
              </a:rPr>
              <a:t>comfortable</a:t>
            </a:r>
            <a:r>
              <a:rPr sz="2400" spc="-65" dirty="0">
                <a:latin typeface="Arial"/>
                <a:cs typeface="Arial"/>
              </a:rPr>
              <a:t> </a:t>
            </a:r>
            <a:r>
              <a:rPr sz="2400" spc="65" dirty="0">
                <a:latin typeface="Arial"/>
                <a:cs typeface="Arial"/>
              </a:rPr>
              <a:t>clothes</a:t>
            </a:r>
            <a:endParaRPr sz="2400">
              <a:latin typeface="Arial"/>
              <a:cs typeface="Arial"/>
            </a:endParaRPr>
          </a:p>
          <a:p>
            <a:pPr marL="283210" indent="-279400">
              <a:lnSpc>
                <a:spcPct val="100000"/>
              </a:lnSpc>
              <a:spcBef>
                <a:spcPts val="430"/>
              </a:spcBef>
              <a:buSzPct val="97916"/>
              <a:buFont typeface="Wingdings"/>
              <a:buChar char=""/>
              <a:tabLst>
                <a:tab pos="283210" algn="l"/>
              </a:tabLst>
            </a:pPr>
            <a:r>
              <a:rPr sz="2400" dirty="0">
                <a:latin typeface="Arial"/>
                <a:cs typeface="Arial"/>
              </a:rPr>
              <a:t>Tennis</a:t>
            </a:r>
            <a:r>
              <a:rPr sz="2400" spc="5" dirty="0">
                <a:latin typeface="Arial"/>
                <a:cs typeface="Arial"/>
              </a:rPr>
              <a:t> </a:t>
            </a:r>
            <a:r>
              <a:rPr sz="2400" dirty="0">
                <a:latin typeface="Arial"/>
                <a:cs typeface="Arial"/>
              </a:rPr>
              <a:t>Racket</a:t>
            </a:r>
            <a:r>
              <a:rPr sz="2400" spc="-10" dirty="0">
                <a:latin typeface="Arial"/>
                <a:cs typeface="Arial"/>
              </a:rPr>
              <a:t> </a:t>
            </a:r>
            <a:r>
              <a:rPr sz="2400" dirty="0">
                <a:latin typeface="Arial"/>
                <a:cs typeface="Arial"/>
              </a:rPr>
              <a:t>(for</a:t>
            </a:r>
            <a:r>
              <a:rPr sz="2400" spc="5" dirty="0">
                <a:latin typeface="Arial"/>
                <a:cs typeface="Arial"/>
              </a:rPr>
              <a:t> </a:t>
            </a:r>
            <a:r>
              <a:rPr sz="2400" dirty="0">
                <a:latin typeface="Arial"/>
                <a:cs typeface="Arial"/>
              </a:rPr>
              <a:t>tennis),</a:t>
            </a:r>
            <a:r>
              <a:rPr sz="2400" spc="-25" dirty="0">
                <a:latin typeface="Arial"/>
                <a:cs typeface="Arial"/>
              </a:rPr>
              <a:t> </a:t>
            </a:r>
            <a:r>
              <a:rPr sz="2400" spc="55" dirty="0">
                <a:latin typeface="Arial"/>
                <a:cs typeface="Arial"/>
              </a:rPr>
              <a:t>Lifejacket</a:t>
            </a:r>
            <a:r>
              <a:rPr sz="2400" spc="5" dirty="0">
                <a:latin typeface="Arial"/>
                <a:cs typeface="Arial"/>
              </a:rPr>
              <a:t> </a:t>
            </a:r>
            <a:r>
              <a:rPr sz="2400" spc="60" dirty="0">
                <a:latin typeface="Arial"/>
                <a:cs typeface="Arial"/>
              </a:rPr>
              <a:t>or</a:t>
            </a:r>
            <a:r>
              <a:rPr sz="2400" spc="-10" dirty="0">
                <a:latin typeface="Arial"/>
                <a:cs typeface="Arial"/>
              </a:rPr>
              <a:t> </a:t>
            </a:r>
            <a:r>
              <a:rPr sz="2400" spc="-45" dirty="0">
                <a:latin typeface="Arial"/>
                <a:cs typeface="Arial"/>
              </a:rPr>
              <a:t>PFD</a:t>
            </a:r>
            <a:r>
              <a:rPr sz="2400" spc="10" dirty="0">
                <a:latin typeface="Arial"/>
                <a:cs typeface="Arial"/>
              </a:rPr>
              <a:t> </a:t>
            </a:r>
            <a:r>
              <a:rPr sz="2400" dirty="0">
                <a:latin typeface="Arial"/>
                <a:cs typeface="Arial"/>
              </a:rPr>
              <a:t>(for</a:t>
            </a:r>
            <a:r>
              <a:rPr sz="2400" spc="-15" dirty="0">
                <a:latin typeface="Arial"/>
                <a:cs typeface="Arial"/>
              </a:rPr>
              <a:t> </a:t>
            </a:r>
            <a:r>
              <a:rPr sz="2400" spc="-10" dirty="0">
                <a:latin typeface="Arial"/>
                <a:cs typeface="Arial"/>
              </a:rPr>
              <a:t>watersports)</a:t>
            </a:r>
            <a:endParaRPr sz="2400">
              <a:latin typeface="Arial"/>
              <a:cs typeface="Arial"/>
            </a:endParaRPr>
          </a:p>
          <a:p>
            <a:pPr marL="361315" indent="-348615">
              <a:lnSpc>
                <a:spcPct val="100000"/>
              </a:lnSpc>
              <a:spcBef>
                <a:spcPts val="420"/>
              </a:spcBef>
              <a:buSzPct val="97916"/>
              <a:buFont typeface="Wingdings"/>
              <a:buChar char=""/>
              <a:tabLst>
                <a:tab pos="361315" algn="l"/>
              </a:tabLst>
            </a:pPr>
            <a:r>
              <a:rPr sz="2400" dirty="0">
                <a:latin typeface="Arial"/>
                <a:cs typeface="Arial"/>
              </a:rPr>
              <a:t>Arrives</a:t>
            </a:r>
            <a:r>
              <a:rPr sz="2400" spc="30" dirty="0">
                <a:latin typeface="Arial"/>
                <a:cs typeface="Arial"/>
              </a:rPr>
              <a:t> </a:t>
            </a:r>
            <a:r>
              <a:rPr sz="2400" spc="65" dirty="0">
                <a:latin typeface="Arial"/>
                <a:cs typeface="Arial"/>
              </a:rPr>
              <a:t>on</a:t>
            </a:r>
            <a:r>
              <a:rPr sz="2400" spc="20" dirty="0">
                <a:latin typeface="Arial"/>
                <a:cs typeface="Arial"/>
              </a:rPr>
              <a:t> </a:t>
            </a:r>
            <a:r>
              <a:rPr sz="2400" spc="75" dirty="0">
                <a:latin typeface="Arial"/>
                <a:cs typeface="Arial"/>
              </a:rPr>
              <a:t>time</a:t>
            </a:r>
            <a:endParaRPr sz="24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TotalTime>
  <Words>1808</Words>
  <Application>Microsoft Macintosh PowerPoint</Application>
  <PresentationFormat>Widescreen</PresentationFormat>
  <Paragraphs>121</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Wingdings</vt:lpstr>
      <vt:lpstr>Office Theme</vt:lpstr>
      <vt:lpstr>PowerPoint Presentation</vt:lpstr>
      <vt:lpstr>Summer Camps</vt:lpstr>
      <vt:lpstr>Facilities</vt:lpstr>
      <vt:lpstr>PowerPoint Presentation</vt:lpstr>
      <vt:lpstr>PowerPoint Presentation</vt:lpstr>
      <vt:lpstr>PowerPoint Presentation</vt:lpstr>
      <vt:lpstr>PowerPoint Presentation</vt:lpstr>
      <vt:lpstr>Drop-Off and Pick-Up</vt:lpstr>
      <vt:lpstr>Daily Checklist</vt:lpstr>
      <vt:lpstr>Waterfront Checklist</vt:lpstr>
      <vt:lpstr>Friday BBQ</vt:lpstr>
      <vt:lpstr>Camp Counsellors</vt:lpstr>
      <vt:lpstr>PowerPoint Presentation</vt:lpstr>
      <vt:lpstr>PowerPoint Presentation</vt:lpstr>
      <vt:lpstr>Camp Behaviour</vt:lpstr>
      <vt:lpstr>Camp Safety</vt:lpstr>
      <vt:lpstr>A Note on Concussions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ONEC Camps Parents’ Handbook</dc:title>
  <dc:creator>John Moore</dc:creator>
  <cp:lastModifiedBy>Morgan Wark</cp:lastModifiedBy>
  <cp:revision>2</cp:revision>
  <dcterms:created xsi:type="dcterms:W3CDTF">2025-05-13T18:32:27Z</dcterms:created>
  <dcterms:modified xsi:type="dcterms:W3CDTF">2025-05-15T14:26:20Z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2023-07-04T00:00:00Z</vt:filetime>
  </property>
  <property fmtid="{D5CDD505-2E9C-101B-9397-08002B2CF9AE}" pid="3" name="Creator">
    <vt:lpwstr>Microsoft® PowerPoint® for Microsoft 365</vt:lpwstr>
  </property>
  <property fmtid="{D5CDD505-2E9C-101B-9397-08002B2CF9AE}" pid="4" name="LastSaved">
    <vt:filetime>2025-05-13T00:00:00Z</vt:filetime>
  </property>
  <property fmtid="{D5CDD505-2E9C-101B-9397-08002B2CF9AE}" pid="5" name="Producer">
    <vt:lpwstr>Microsoft® PowerPoint® for Microsoft 365</vt:lpwstr>
  </property>
</Properties>
</file>